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1" r:id="rId1"/>
  </p:sldMasterIdLst>
  <p:notesMasterIdLst>
    <p:notesMasterId r:id="rId13"/>
  </p:notesMasterIdLst>
  <p:sldIdLst>
    <p:sldId id="257" r:id="rId2"/>
    <p:sldId id="258" r:id="rId3"/>
    <p:sldId id="281" r:id="rId4"/>
    <p:sldId id="282" r:id="rId5"/>
    <p:sldId id="273" r:id="rId6"/>
    <p:sldId id="287" r:id="rId7"/>
    <p:sldId id="286" r:id="rId8"/>
    <p:sldId id="275" r:id="rId9"/>
    <p:sldId id="278" r:id="rId10"/>
    <p:sldId id="277" r:id="rId11"/>
    <p:sldId id="279" r:id="rId12"/>
  </p:sldIdLst>
  <p:sldSz cx="12192000" cy="6858000"/>
  <p:notesSz cx="6805613" cy="99441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6DF68C14-0661-4D8A-A730-129ADDAF1098}" v="131" dt="2023-11-09T06:59:56.356"/>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05" d="100"/>
          <a:sy n="105" d="100"/>
        </p:scale>
        <p:origin x="786" y="108"/>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microsoft.com/office/2016/11/relationships/changesInfo" Target="changesInfos/changesInfo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19" Type="http://schemas.microsoft.com/office/2015/10/relationships/revisionInfo" Target="revisionInfo.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Алтуніна Анастасія" userId="497fdcbd-4870-4a08-99cd-9a3dc20bab00" providerId="ADAL" clId="{6DF68C14-0661-4D8A-A730-129ADDAF1098}"/>
    <pc:docChg chg="undo custSel addSld delSld modSld sldOrd modNotesMaster">
      <pc:chgData name="Алтуніна Анастасія" userId="497fdcbd-4870-4a08-99cd-9a3dc20bab00" providerId="ADAL" clId="{6DF68C14-0661-4D8A-A730-129ADDAF1098}" dt="2023-11-09T08:16:07.345" v="1566" actId="20577"/>
      <pc:docMkLst>
        <pc:docMk/>
      </pc:docMkLst>
      <pc:sldChg chg="addSp delSp modSp mod">
        <pc:chgData name="Алтуніна Анастасія" userId="497fdcbd-4870-4a08-99cd-9a3dc20bab00" providerId="ADAL" clId="{6DF68C14-0661-4D8A-A730-129ADDAF1098}" dt="2023-11-09T08:16:07.345" v="1566" actId="20577"/>
        <pc:sldMkLst>
          <pc:docMk/>
          <pc:sldMk cId="3261370696" sldId="257"/>
        </pc:sldMkLst>
        <pc:spChg chg="add">
          <ac:chgData name="Алтуніна Анастасія" userId="497fdcbd-4870-4a08-99cd-9a3dc20bab00" providerId="ADAL" clId="{6DF68C14-0661-4D8A-A730-129ADDAF1098}" dt="2023-11-06T07:18:54.810" v="22"/>
          <ac:spMkLst>
            <pc:docMk/>
            <pc:sldMk cId="3261370696" sldId="257"/>
            <ac:spMk id="2" creationId="{DD6B0E79-0F8E-19B7-E3F7-AD331808F545}"/>
          </ac:spMkLst>
        </pc:spChg>
        <pc:spChg chg="mod">
          <ac:chgData name="Алтуніна Анастасія" userId="497fdcbd-4870-4a08-99cd-9a3dc20bab00" providerId="ADAL" clId="{6DF68C14-0661-4D8A-A730-129ADDAF1098}" dt="2023-11-06T07:17:29.575" v="17" actId="1076"/>
          <ac:spMkLst>
            <pc:docMk/>
            <pc:sldMk cId="3261370696" sldId="257"/>
            <ac:spMk id="9" creationId="{81B021BF-A146-4486-952C-321C2E738A90}"/>
          </ac:spMkLst>
        </pc:spChg>
        <pc:spChg chg="del">
          <ac:chgData name="Алтуніна Анастасія" userId="497fdcbd-4870-4a08-99cd-9a3dc20bab00" providerId="ADAL" clId="{6DF68C14-0661-4D8A-A730-129ADDAF1098}" dt="2023-11-06T07:17:38.257" v="21" actId="478"/>
          <ac:spMkLst>
            <pc:docMk/>
            <pc:sldMk cId="3261370696" sldId="257"/>
            <ac:spMk id="11" creationId="{72FCFBD6-9C12-C504-01C5-3180F6314608}"/>
          </ac:spMkLst>
        </pc:spChg>
        <pc:spChg chg="mod">
          <ac:chgData name="Алтуніна Анастасія" userId="497fdcbd-4870-4a08-99cd-9a3dc20bab00" providerId="ADAL" clId="{6DF68C14-0661-4D8A-A730-129ADDAF1098}" dt="2023-11-09T08:16:07.345" v="1566" actId="20577"/>
          <ac:spMkLst>
            <pc:docMk/>
            <pc:sldMk cId="3261370696" sldId="257"/>
            <ac:spMk id="18" creationId="{08DAF865-96F5-4176-9983-A7D572FF73F1}"/>
          </ac:spMkLst>
        </pc:spChg>
        <pc:picChg chg="add mod">
          <ac:chgData name="Алтуніна Анастасія" userId="497fdcbd-4870-4a08-99cd-9a3dc20bab00" providerId="ADAL" clId="{6DF68C14-0661-4D8A-A730-129ADDAF1098}" dt="2023-11-06T07:19:05.809" v="26" actId="1076"/>
          <ac:picMkLst>
            <pc:docMk/>
            <pc:sldMk cId="3261370696" sldId="257"/>
            <ac:picMk id="3" creationId="{69337A08-77C5-C749-2C47-A3B0C7C386B1}"/>
          </ac:picMkLst>
        </pc:picChg>
        <pc:picChg chg="del mod">
          <ac:chgData name="Алтуніна Анастасія" userId="497fdcbd-4870-4a08-99cd-9a3dc20bab00" providerId="ADAL" clId="{6DF68C14-0661-4D8A-A730-129ADDAF1098}" dt="2023-11-06T07:17:13.010" v="11" actId="478"/>
          <ac:picMkLst>
            <pc:docMk/>
            <pc:sldMk cId="3261370696" sldId="257"/>
            <ac:picMk id="4" creationId="{751E3BAF-13D6-6B38-8444-E5AC524BDCCD}"/>
          </ac:picMkLst>
        </pc:picChg>
        <pc:picChg chg="add del mod">
          <ac:chgData name="Алтуніна Анастасія" userId="497fdcbd-4870-4a08-99cd-9a3dc20bab00" providerId="ADAL" clId="{6DF68C14-0661-4D8A-A730-129ADDAF1098}" dt="2023-11-06T07:17:35.039" v="20" actId="478"/>
          <ac:picMkLst>
            <pc:docMk/>
            <pc:sldMk cId="3261370696" sldId="257"/>
            <ac:picMk id="1026" creationId="{D89E557B-1D78-95E3-2987-E495326BC2AE}"/>
          </ac:picMkLst>
        </pc:picChg>
      </pc:sldChg>
      <pc:sldChg chg="addSp delSp modSp mod">
        <pc:chgData name="Алтуніна Анастасія" userId="497fdcbd-4870-4a08-99cd-9a3dc20bab00" providerId="ADAL" clId="{6DF68C14-0661-4D8A-A730-129ADDAF1098}" dt="2023-11-06T12:03:49.736" v="1173" actId="1076"/>
        <pc:sldMkLst>
          <pc:docMk/>
          <pc:sldMk cId="2137027926" sldId="258"/>
        </pc:sldMkLst>
        <pc:spChg chg="add mod">
          <ac:chgData name="Алтуніна Анастасія" userId="497fdcbd-4870-4a08-99cd-9a3dc20bab00" providerId="ADAL" clId="{6DF68C14-0661-4D8A-A730-129ADDAF1098}" dt="2023-11-06T12:03:49.736" v="1173" actId="1076"/>
          <ac:spMkLst>
            <pc:docMk/>
            <pc:sldMk cId="2137027926" sldId="258"/>
            <ac:spMk id="2" creationId="{A73521D0-FE86-6387-A60E-27BBF12F2F5B}"/>
          </ac:spMkLst>
        </pc:spChg>
        <pc:spChg chg="mod">
          <ac:chgData name="Алтуніна Анастасія" userId="497fdcbd-4870-4a08-99cd-9a3dc20bab00" providerId="ADAL" clId="{6DF68C14-0661-4D8A-A730-129ADDAF1098}" dt="2023-11-06T12:03:36.611" v="1171" actId="255"/>
          <ac:spMkLst>
            <pc:docMk/>
            <pc:sldMk cId="2137027926" sldId="258"/>
            <ac:spMk id="5" creationId="{B3F4E659-BB96-4AFD-E0D2-E0B0EBE96EF9}"/>
          </ac:spMkLst>
        </pc:spChg>
        <pc:spChg chg="mod">
          <ac:chgData name="Алтуніна Анастасія" userId="497fdcbd-4870-4a08-99cd-9a3dc20bab00" providerId="ADAL" clId="{6DF68C14-0661-4D8A-A730-129ADDAF1098}" dt="2023-11-06T11:51:49.762" v="1094" actId="20577"/>
          <ac:spMkLst>
            <pc:docMk/>
            <pc:sldMk cId="2137027926" sldId="258"/>
            <ac:spMk id="26" creationId="{4DC6425E-7215-DA2E-9402-3A378322ECC8}"/>
          </ac:spMkLst>
        </pc:spChg>
        <pc:picChg chg="del">
          <ac:chgData name="Алтуніна Анастасія" userId="497fdcbd-4870-4a08-99cd-9a3dc20bab00" providerId="ADAL" clId="{6DF68C14-0661-4D8A-A730-129ADDAF1098}" dt="2023-11-06T07:21:00.612" v="27" actId="478"/>
          <ac:picMkLst>
            <pc:docMk/>
            <pc:sldMk cId="2137027926" sldId="258"/>
            <ac:picMk id="12" creationId="{6F1E5A5B-ADB8-758F-DCC4-8D5D810A70BD}"/>
          </ac:picMkLst>
        </pc:picChg>
        <pc:picChg chg="del">
          <ac:chgData name="Алтуніна Анастасія" userId="497fdcbd-4870-4a08-99cd-9a3dc20bab00" providerId="ADAL" clId="{6DF68C14-0661-4D8A-A730-129ADDAF1098}" dt="2023-11-06T07:16:02.715" v="0" actId="478"/>
          <ac:picMkLst>
            <pc:docMk/>
            <pc:sldMk cId="2137027926" sldId="258"/>
            <ac:picMk id="27" creationId="{130E530F-E1EB-ED49-41CA-76CFF12755EE}"/>
          </ac:picMkLst>
        </pc:picChg>
      </pc:sldChg>
      <pc:sldChg chg="addSp delSp add del mod">
        <pc:chgData name="Алтуніна Анастасія" userId="497fdcbd-4870-4a08-99cd-9a3dc20bab00" providerId="ADAL" clId="{6DF68C14-0661-4D8A-A730-129ADDAF1098}" dt="2023-11-06T09:35:34.494" v="922" actId="47"/>
        <pc:sldMkLst>
          <pc:docMk/>
          <pc:sldMk cId="2478888273" sldId="270"/>
        </pc:sldMkLst>
        <pc:spChg chg="del">
          <ac:chgData name="Алтуніна Анастасія" userId="497fdcbd-4870-4a08-99cd-9a3dc20bab00" providerId="ADAL" clId="{6DF68C14-0661-4D8A-A730-129ADDAF1098}" dt="2023-11-06T09:34:37.256" v="906" actId="478"/>
          <ac:spMkLst>
            <pc:docMk/>
            <pc:sldMk cId="2478888273" sldId="270"/>
            <ac:spMk id="9" creationId="{8B8EADF1-480B-0E62-8761-35D848BD15EB}"/>
          </ac:spMkLst>
        </pc:spChg>
        <pc:graphicFrameChg chg="add del">
          <ac:chgData name="Алтуніна Анастасія" userId="497fdcbd-4870-4a08-99cd-9a3dc20bab00" providerId="ADAL" clId="{6DF68C14-0661-4D8A-A730-129ADDAF1098}" dt="2023-11-06T09:34:49.085" v="909" actId="21"/>
          <ac:graphicFrameMkLst>
            <pc:docMk/>
            <pc:sldMk cId="2478888273" sldId="270"/>
            <ac:graphicFrameMk id="8" creationId="{C54BC420-44D9-7B80-708B-62F57A2B0153}"/>
          </ac:graphicFrameMkLst>
        </pc:graphicFrameChg>
      </pc:sldChg>
      <pc:sldChg chg="add del">
        <pc:chgData name="Алтуніна Анастасія" userId="497fdcbd-4870-4a08-99cd-9a3dc20bab00" providerId="ADAL" clId="{6DF68C14-0661-4D8A-A730-129ADDAF1098}" dt="2023-11-06T09:19:43.938" v="859" actId="47"/>
        <pc:sldMkLst>
          <pc:docMk/>
          <pc:sldMk cId="2290819736" sldId="272"/>
        </pc:sldMkLst>
      </pc:sldChg>
      <pc:sldChg chg="addSp delSp modSp mod">
        <pc:chgData name="Алтуніна Анастасія" userId="497fdcbd-4870-4a08-99cd-9a3dc20bab00" providerId="ADAL" clId="{6DF68C14-0661-4D8A-A730-129ADDAF1098}" dt="2023-11-06T13:07:36.676" v="1445" actId="20577"/>
        <pc:sldMkLst>
          <pc:docMk/>
          <pc:sldMk cId="3325490092" sldId="273"/>
        </pc:sldMkLst>
        <pc:spChg chg="add del mod">
          <ac:chgData name="Алтуніна Анастасія" userId="497fdcbd-4870-4a08-99cd-9a3dc20bab00" providerId="ADAL" clId="{6DF68C14-0661-4D8A-A730-129ADDAF1098}" dt="2023-11-06T07:52:13.350" v="359" actId="478"/>
          <ac:spMkLst>
            <pc:docMk/>
            <pc:sldMk cId="3325490092" sldId="273"/>
            <ac:spMk id="3" creationId="{73392194-EDAA-ADEF-2237-FB21C29F59F5}"/>
          </ac:spMkLst>
        </pc:spChg>
        <pc:spChg chg="add del mod">
          <ac:chgData name="Алтуніна Анастасія" userId="497fdcbd-4870-4a08-99cd-9a3dc20bab00" providerId="ADAL" clId="{6DF68C14-0661-4D8A-A730-129ADDAF1098}" dt="2023-11-06T08:14:33.775" v="368" actId="478"/>
          <ac:spMkLst>
            <pc:docMk/>
            <pc:sldMk cId="3325490092" sldId="273"/>
            <ac:spMk id="5" creationId="{06951A0F-5615-5F1A-CA5B-C21B02A7D204}"/>
          </ac:spMkLst>
        </pc:spChg>
        <pc:spChg chg="mod">
          <ac:chgData name="Алтуніна Анастасія" userId="497fdcbd-4870-4a08-99cd-9a3dc20bab00" providerId="ADAL" clId="{6DF68C14-0661-4D8A-A730-129ADDAF1098}" dt="2023-11-06T07:49:57.787" v="347" actId="1076"/>
          <ac:spMkLst>
            <pc:docMk/>
            <pc:sldMk cId="3325490092" sldId="273"/>
            <ac:spMk id="83" creationId="{58B1E172-91B1-6D82-283F-5613178C12ED}"/>
          </ac:spMkLst>
        </pc:spChg>
        <pc:spChg chg="mod">
          <ac:chgData name="Алтуніна Анастасія" userId="497fdcbd-4870-4a08-99cd-9a3dc20bab00" providerId="ADAL" clId="{6DF68C14-0661-4D8A-A730-129ADDAF1098}" dt="2023-11-06T08:22:45.439" v="441" actId="1076"/>
          <ac:spMkLst>
            <pc:docMk/>
            <pc:sldMk cId="3325490092" sldId="273"/>
            <ac:spMk id="85" creationId="{43B41A87-699A-82D5-A4E0-15B811B58232}"/>
          </ac:spMkLst>
        </pc:spChg>
        <pc:spChg chg="mod">
          <ac:chgData name="Алтуніна Анастасія" userId="497fdcbd-4870-4a08-99cd-9a3dc20bab00" providerId="ADAL" clId="{6DF68C14-0661-4D8A-A730-129ADDAF1098}" dt="2023-11-06T13:07:31.096" v="1443" actId="20577"/>
          <ac:spMkLst>
            <pc:docMk/>
            <pc:sldMk cId="3325490092" sldId="273"/>
            <ac:spMk id="86" creationId="{B52FB210-8974-4656-0B63-F0129206D622}"/>
          </ac:spMkLst>
        </pc:spChg>
        <pc:spChg chg="mod">
          <ac:chgData name="Алтуніна Анастасія" userId="497fdcbd-4870-4a08-99cd-9a3dc20bab00" providerId="ADAL" clId="{6DF68C14-0661-4D8A-A730-129ADDAF1098}" dt="2023-11-06T13:07:36.676" v="1445" actId="20577"/>
          <ac:spMkLst>
            <pc:docMk/>
            <pc:sldMk cId="3325490092" sldId="273"/>
            <ac:spMk id="95" creationId="{CF0D925E-AE5E-88E1-0BCD-0534F0641F29}"/>
          </ac:spMkLst>
        </pc:spChg>
        <pc:picChg chg="del">
          <ac:chgData name="Алтуніна Анастасія" userId="497fdcbd-4870-4a08-99cd-9a3dc20bab00" providerId="ADAL" clId="{6DF68C14-0661-4D8A-A730-129ADDAF1098}" dt="2023-11-06T07:48:33.847" v="340" actId="478"/>
          <ac:picMkLst>
            <pc:docMk/>
            <pc:sldMk cId="3325490092" sldId="273"/>
            <ac:picMk id="2" creationId="{169150D2-87BC-3C1B-7E74-EB259E1E05DC}"/>
          </ac:picMkLst>
        </pc:picChg>
        <pc:picChg chg="del">
          <ac:chgData name="Алтуніна Анастасія" userId="497fdcbd-4870-4a08-99cd-9a3dc20bab00" providerId="ADAL" clId="{6DF68C14-0661-4D8A-A730-129ADDAF1098}" dt="2023-11-06T07:16:06.792" v="2" actId="478"/>
          <ac:picMkLst>
            <pc:docMk/>
            <pc:sldMk cId="3325490092" sldId="273"/>
            <ac:picMk id="9" creationId="{581AE898-8E39-CA62-E8A8-93CF8E22F486}"/>
          </ac:picMkLst>
        </pc:picChg>
        <pc:picChg chg="add mod">
          <ac:chgData name="Алтуніна Анастасія" userId="497fdcbd-4870-4a08-99cd-9a3dc20bab00" providerId="ADAL" clId="{6DF68C14-0661-4D8A-A730-129ADDAF1098}" dt="2023-11-06T08:15:35.612" v="378" actId="1076"/>
          <ac:picMkLst>
            <pc:docMk/>
            <pc:sldMk cId="3325490092" sldId="273"/>
            <ac:picMk id="10" creationId="{D9D893CA-6234-9BC1-04EB-AB56C7A4C4FE}"/>
          </ac:picMkLst>
        </pc:picChg>
        <pc:picChg chg="add del mod">
          <ac:chgData name="Алтуніна Анастасія" userId="497fdcbd-4870-4a08-99cd-9a3dc20bab00" providerId="ADAL" clId="{6DF68C14-0661-4D8A-A730-129ADDAF1098}" dt="2023-11-06T08:14:30.850" v="367" actId="478"/>
          <ac:picMkLst>
            <pc:docMk/>
            <pc:sldMk cId="3325490092" sldId="273"/>
            <ac:picMk id="2050" creationId="{9A3492BD-A123-E0D8-52ED-110A15D0D57B}"/>
          </ac:picMkLst>
        </pc:picChg>
        <pc:picChg chg="add del mod">
          <ac:chgData name="Алтуніна Анастасія" userId="497fdcbd-4870-4a08-99cd-9a3dc20bab00" providerId="ADAL" clId="{6DF68C14-0661-4D8A-A730-129ADDAF1098}" dt="2023-11-06T08:15:31.842" v="377" actId="478"/>
          <ac:picMkLst>
            <pc:docMk/>
            <pc:sldMk cId="3325490092" sldId="273"/>
            <ac:picMk id="2052" creationId="{958AA03C-B571-B70E-BE9B-552E7BDD48CB}"/>
          </ac:picMkLst>
        </pc:picChg>
      </pc:sldChg>
      <pc:sldChg chg="add del">
        <pc:chgData name="Алтуніна Анастасія" userId="497fdcbd-4870-4a08-99cd-9a3dc20bab00" providerId="ADAL" clId="{6DF68C14-0661-4D8A-A730-129ADDAF1098}" dt="2023-11-06T09:19:42.086" v="858" actId="47"/>
        <pc:sldMkLst>
          <pc:docMk/>
          <pc:sldMk cId="3128101914" sldId="274"/>
        </pc:sldMkLst>
      </pc:sldChg>
      <pc:sldChg chg="addSp delSp modSp mod">
        <pc:chgData name="Алтуніна Анастасія" userId="497fdcbd-4870-4a08-99cd-9a3dc20bab00" providerId="ADAL" clId="{6DF68C14-0661-4D8A-A730-129ADDAF1098}" dt="2023-11-06T12:46:02.803" v="1389" actId="14100"/>
        <pc:sldMkLst>
          <pc:docMk/>
          <pc:sldMk cId="3574695591" sldId="275"/>
        </pc:sldMkLst>
        <pc:spChg chg="del">
          <ac:chgData name="Алтуніна Анастасія" userId="497fdcbd-4870-4a08-99cd-9a3dc20bab00" providerId="ADAL" clId="{6DF68C14-0661-4D8A-A730-129ADDAF1098}" dt="2023-11-06T12:27:49.350" v="1215" actId="478"/>
          <ac:spMkLst>
            <pc:docMk/>
            <pc:sldMk cId="3574695591" sldId="275"/>
            <ac:spMk id="7" creationId="{76353F0E-487E-C9BE-98E8-F690A7B3138C}"/>
          </ac:spMkLst>
        </pc:spChg>
        <pc:spChg chg="del">
          <ac:chgData name="Алтуніна Анастасія" userId="497fdcbd-4870-4a08-99cd-9a3dc20bab00" providerId="ADAL" clId="{6DF68C14-0661-4D8A-A730-129ADDAF1098}" dt="2023-11-06T12:27:49.350" v="1215" actId="478"/>
          <ac:spMkLst>
            <pc:docMk/>
            <pc:sldMk cId="3574695591" sldId="275"/>
            <ac:spMk id="8" creationId="{C2A7934E-D32E-ACDA-0488-E9D976E51816}"/>
          </ac:spMkLst>
        </pc:spChg>
        <pc:spChg chg="del">
          <ac:chgData name="Алтуніна Анастасія" userId="497fdcbd-4870-4a08-99cd-9a3dc20bab00" providerId="ADAL" clId="{6DF68C14-0661-4D8A-A730-129ADDAF1098}" dt="2023-11-06T12:27:49.350" v="1215" actId="478"/>
          <ac:spMkLst>
            <pc:docMk/>
            <pc:sldMk cId="3574695591" sldId="275"/>
            <ac:spMk id="9" creationId="{CF0F733E-AFE5-68EA-DD5C-A16A4E7303A4}"/>
          </ac:spMkLst>
        </pc:spChg>
        <pc:spChg chg="add del">
          <ac:chgData name="Алтуніна Анастасія" userId="497fdcbd-4870-4a08-99cd-9a3dc20bab00" providerId="ADAL" clId="{6DF68C14-0661-4D8A-A730-129ADDAF1098}" dt="2023-11-06T12:27:52.897" v="1217" actId="22"/>
          <ac:spMkLst>
            <pc:docMk/>
            <pc:sldMk cId="3574695591" sldId="275"/>
            <ac:spMk id="10" creationId="{AFF93AA2-8F31-9445-61A6-BF3AF2D13E63}"/>
          </ac:spMkLst>
        </pc:spChg>
        <pc:spChg chg="del">
          <ac:chgData name="Алтуніна Анастасія" userId="497fdcbd-4870-4a08-99cd-9a3dc20bab00" providerId="ADAL" clId="{6DF68C14-0661-4D8A-A730-129ADDAF1098}" dt="2023-11-06T12:27:49.350" v="1215" actId="478"/>
          <ac:spMkLst>
            <pc:docMk/>
            <pc:sldMk cId="3574695591" sldId="275"/>
            <ac:spMk id="11" creationId="{97C19BA4-09A8-B866-FD6A-F8BE4A612591}"/>
          </ac:spMkLst>
        </pc:spChg>
        <pc:spChg chg="del mod">
          <ac:chgData name="Алтуніна Анастасія" userId="497fdcbd-4870-4a08-99cd-9a3dc20bab00" providerId="ADAL" clId="{6DF68C14-0661-4D8A-A730-129ADDAF1098}" dt="2023-11-06T12:27:49.350" v="1215" actId="478"/>
          <ac:spMkLst>
            <pc:docMk/>
            <pc:sldMk cId="3574695591" sldId="275"/>
            <ac:spMk id="12" creationId="{644497FD-609F-02DA-FCB1-6A68AF0A07C7}"/>
          </ac:spMkLst>
        </pc:spChg>
        <pc:spChg chg="del">
          <ac:chgData name="Алтуніна Анастасія" userId="497fdcbd-4870-4a08-99cd-9a3dc20bab00" providerId="ADAL" clId="{6DF68C14-0661-4D8A-A730-129ADDAF1098}" dt="2023-11-06T12:27:49.350" v="1215" actId="478"/>
          <ac:spMkLst>
            <pc:docMk/>
            <pc:sldMk cId="3574695591" sldId="275"/>
            <ac:spMk id="13" creationId="{DAE68BE5-A3CA-01F6-4A70-68995A82D49B}"/>
          </ac:spMkLst>
        </pc:spChg>
        <pc:spChg chg="add del mod">
          <ac:chgData name="Алтуніна Анастасія" userId="497fdcbd-4870-4a08-99cd-9a3dc20bab00" providerId="ADAL" clId="{6DF68C14-0661-4D8A-A730-129ADDAF1098}" dt="2023-11-06T12:29:01.756" v="1223" actId="478"/>
          <ac:spMkLst>
            <pc:docMk/>
            <pc:sldMk cId="3574695591" sldId="275"/>
            <ac:spMk id="14" creationId="{4D47C70F-2B83-0751-8E23-48998452A885}"/>
          </ac:spMkLst>
        </pc:spChg>
        <pc:spChg chg="del">
          <ac:chgData name="Алтуніна Анастасія" userId="497fdcbd-4870-4a08-99cd-9a3dc20bab00" providerId="ADAL" clId="{6DF68C14-0661-4D8A-A730-129ADDAF1098}" dt="2023-11-06T12:27:49.350" v="1215" actId="478"/>
          <ac:spMkLst>
            <pc:docMk/>
            <pc:sldMk cId="3574695591" sldId="275"/>
            <ac:spMk id="15" creationId="{57DB4BD6-A791-C542-CBEC-824D1EFABF8B}"/>
          </ac:spMkLst>
        </pc:spChg>
        <pc:spChg chg="add del mod">
          <ac:chgData name="Алтуніна Анастасія" userId="497fdcbd-4870-4a08-99cd-9a3dc20bab00" providerId="ADAL" clId="{6DF68C14-0661-4D8A-A730-129ADDAF1098}" dt="2023-11-06T12:29:06.524" v="1224" actId="478"/>
          <ac:spMkLst>
            <pc:docMk/>
            <pc:sldMk cId="3574695591" sldId="275"/>
            <ac:spMk id="16" creationId="{94F794A9-E18A-8433-CF60-4DE18FAD2555}"/>
          </ac:spMkLst>
        </pc:spChg>
        <pc:spChg chg="add del mod">
          <ac:chgData name="Алтуніна Анастасія" userId="497fdcbd-4870-4a08-99cd-9a3dc20bab00" providerId="ADAL" clId="{6DF68C14-0661-4D8A-A730-129ADDAF1098}" dt="2023-11-06T12:29:41.583" v="1229" actId="478"/>
          <ac:spMkLst>
            <pc:docMk/>
            <pc:sldMk cId="3574695591" sldId="275"/>
            <ac:spMk id="17" creationId="{BFB4151C-FEAD-018D-8D2E-D80AABA7BF8A}"/>
          </ac:spMkLst>
        </pc:spChg>
        <pc:spChg chg="add del mod">
          <ac:chgData name="Алтуніна Анастасія" userId="497fdcbd-4870-4a08-99cd-9a3dc20bab00" providerId="ADAL" clId="{6DF68C14-0661-4D8A-A730-129ADDAF1098}" dt="2023-11-06T12:29:42.929" v="1230" actId="478"/>
          <ac:spMkLst>
            <pc:docMk/>
            <pc:sldMk cId="3574695591" sldId="275"/>
            <ac:spMk id="18" creationId="{E29C7360-B8AE-1ABC-648E-19EA6182E94E}"/>
          </ac:spMkLst>
        </pc:spChg>
        <pc:spChg chg="del">
          <ac:chgData name="Алтуніна Анастасія" userId="497fdcbd-4870-4a08-99cd-9a3dc20bab00" providerId="ADAL" clId="{6DF68C14-0661-4D8A-A730-129ADDAF1098}" dt="2023-11-06T12:27:49.350" v="1215" actId="478"/>
          <ac:spMkLst>
            <pc:docMk/>
            <pc:sldMk cId="3574695591" sldId="275"/>
            <ac:spMk id="21" creationId="{4FFFABF5-39B7-3DEB-9991-EACE17FA7DAE}"/>
          </ac:spMkLst>
        </pc:spChg>
        <pc:spChg chg="del">
          <ac:chgData name="Алтуніна Анастасія" userId="497fdcbd-4870-4a08-99cd-9a3dc20bab00" providerId="ADAL" clId="{6DF68C14-0661-4D8A-A730-129ADDAF1098}" dt="2023-11-06T12:27:49.350" v="1215" actId="478"/>
          <ac:spMkLst>
            <pc:docMk/>
            <pc:sldMk cId="3574695591" sldId="275"/>
            <ac:spMk id="22" creationId="{8349D2EB-7F2D-D7C2-F039-EA1D9108C89A}"/>
          </ac:spMkLst>
        </pc:spChg>
        <pc:spChg chg="add mod">
          <ac:chgData name="Алтуніна Анастасія" userId="497fdcbd-4870-4a08-99cd-9a3dc20bab00" providerId="ADAL" clId="{6DF68C14-0661-4D8A-A730-129ADDAF1098}" dt="2023-11-06T12:45:53.340" v="1388" actId="20577"/>
          <ac:spMkLst>
            <pc:docMk/>
            <pc:sldMk cId="3574695591" sldId="275"/>
            <ac:spMk id="23" creationId="{9197D460-A380-85BF-5641-59CF4F57BB6E}"/>
          </ac:spMkLst>
        </pc:spChg>
        <pc:spChg chg="mod">
          <ac:chgData name="Алтуніна Анастасія" userId="497fdcbd-4870-4a08-99cd-9a3dc20bab00" providerId="ADAL" clId="{6DF68C14-0661-4D8A-A730-129ADDAF1098}" dt="2023-11-06T12:46:02.803" v="1389" actId="14100"/>
          <ac:spMkLst>
            <pc:docMk/>
            <pc:sldMk cId="3574695591" sldId="275"/>
            <ac:spMk id="27" creationId="{E888E428-A5A2-56B1-28B5-9B899A264A62}"/>
          </ac:spMkLst>
        </pc:spChg>
        <pc:graphicFrameChg chg="add del mod">
          <ac:chgData name="Алтуніна Анастасія" userId="497fdcbd-4870-4a08-99cd-9a3dc20bab00" providerId="ADAL" clId="{6DF68C14-0661-4D8A-A730-129ADDAF1098}" dt="2023-11-06T12:28:36.782" v="1220" actId="478"/>
          <ac:graphicFrameMkLst>
            <pc:docMk/>
            <pc:sldMk cId="3574695591" sldId="275"/>
            <ac:graphicFrameMk id="19" creationId="{346A1C67-567D-E888-FF62-E6DE728C7336}"/>
          </ac:graphicFrameMkLst>
        </pc:graphicFrameChg>
        <pc:picChg chg="del">
          <ac:chgData name="Алтуніна Анастасія" userId="497fdcbd-4870-4a08-99cd-9a3dc20bab00" providerId="ADAL" clId="{6DF68C14-0661-4D8A-A730-129ADDAF1098}" dt="2023-11-06T07:16:09.146" v="3" actId="478"/>
          <ac:picMkLst>
            <pc:docMk/>
            <pc:sldMk cId="3574695591" sldId="275"/>
            <ac:picMk id="6" creationId="{B5DCD577-4BAF-DC38-5F0F-BF4A931400EA}"/>
          </ac:picMkLst>
        </pc:picChg>
        <pc:picChg chg="add del mod">
          <ac:chgData name="Алтуніна Анастасія" userId="497fdcbd-4870-4a08-99cd-9a3dc20bab00" providerId="ADAL" clId="{6DF68C14-0661-4D8A-A730-129ADDAF1098}" dt="2023-11-06T12:30:20.163" v="1238" actId="478"/>
          <ac:picMkLst>
            <pc:docMk/>
            <pc:sldMk cId="3574695591" sldId="275"/>
            <ac:picMk id="24" creationId="{4CF17A3D-D052-E0FF-72E1-E6A54270F149}"/>
          </ac:picMkLst>
        </pc:picChg>
      </pc:sldChg>
      <pc:sldChg chg="addSp delSp modSp mod">
        <pc:chgData name="Алтуніна Анастасія" userId="497fdcbd-4870-4a08-99cd-9a3dc20bab00" providerId="ADAL" clId="{6DF68C14-0661-4D8A-A730-129ADDAF1098}" dt="2023-11-06T13:10:49.329" v="1528" actId="1076"/>
        <pc:sldMkLst>
          <pc:docMk/>
          <pc:sldMk cId="1102942729" sldId="277"/>
        </pc:sldMkLst>
        <pc:spChg chg="mod">
          <ac:chgData name="Алтуніна Анастасія" userId="497fdcbd-4870-4a08-99cd-9a3dc20bab00" providerId="ADAL" clId="{6DF68C14-0661-4D8A-A730-129ADDAF1098}" dt="2023-11-06T13:10:49.329" v="1528" actId="1076"/>
          <ac:spMkLst>
            <pc:docMk/>
            <pc:sldMk cId="1102942729" sldId="277"/>
            <ac:spMk id="31" creationId="{F022E54F-011F-9355-3266-B915DC1C8F40}"/>
          </ac:spMkLst>
        </pc:spChg>
        <pc:spChg chg="mod">
          <ac:chgData name="Алтуніна Анастасія" userId="497fdcbd-4870-4a08-99cd-9a3dc20bab00" providerId="ADAL" clId="{6DF68C14-0661-4D8A-A730-129ADDAF1098}" dt="2023-11-06T13:10:43.034" v="1527" actId="6549"/>
          <ac:spMkLst>
            <pc:docMk/>
            <pc:sldMk cId="1102942729" sldId="277"/>
            <ac:spMk id="35" creationId="{B7218335-7BAB-4FD1-D16F-7AFC385CA4BC}"/>
          </ac:spMkLst>
        </pc:spChg>
        <pc:spChg chg="del">
          <ac:chgData name="Алтуніна Анастасія" userId="497fdcbd-4870-4a08-99cd-9a3dc20bab00" providerId="ADAL" clId="{6DF68C14-0661-4D8A-A730-129ADDAF1098}" dt="2023-11-06T09:29:05.502" v="889" actId="478"/>
          <ac:spMkLst>
            <pc:docMk/>
            <pc:sldMk cId="1102942729" sldId="277"/>
            <ac:spMk id="38" creationId="{9B73378D-56FC-B952-6E04-20BE2C67321B}"/>
          </ac:spMkLst>
        </pc:spChg>
        <pc:picChg chg="del">
          <ac:chgData name="Алтуніна Анастасія" userId="497fdcbd-4870-4a08-99cd-9a3dc20bab00" providerId="ADAL" clId="{6DF68C14-0661-4D8A-A730-129ADDAF1098}" dt="2023-11-06T07:16:21.861" v="7" actId="478"/>
          <ac:picMkLst>
            <pc:docMk/>
            <pc:sldMk cId="1102942729" sldId="277"/>
            <ac:picMk id="5" creationId="{14A98C80-3831-18BD-4AEB-BF83B9525710}"/>
          </ac:picMkLst>
        </pc:picChg>
        <pc:picChg chg="del">
          <ac:chgData name="Алтуніна Анастасія" userId="497fdcbd-4870-4a08-99cd-9a3dc20bab00" providerId="ADAL" clId="{6DF68C14-0661-4D8A-A730-129ADDAF1098}" dt="2023-11-06T09:29:06.906" v="890" actId="478"/>
          <ac:picMkLst>
            <pc:docMk/>
            <pc:sldMk cId="1102942729" sldId="277"/>
            <ac:picMk id="7" creationId="{13B215F8-C89E-A6CD-18F4-CE69131E08B8}"/>
          </ac:picMkLst>
        </pc:picChg>
        <pc:picChg chg="del">
          <ac:chgData name="Алтуніна Анастасія" userId="497fdcbd-4870-4a08-99cd-9a3dc20bab00" providerId="ADAL" clId="{6DF68C14-0661-4D8A-A730-129ADDAF1098}" dt="2023-11-06T09:29:08.826" v="891" actId="478"/>
          <ac:picMkLst>
            <pc:docMk/>
            <pc:sldMk cId="1102942729" sldId="277"/>
            <ac:picMk id="37" creationId="{6F244209-368E-D765-A933-6139812CB224}"/>
          </ac:picMkLst>
        </pc:picChg>
        <pc:picChg chg="del">
          <ac:chgData name="Алтуніна Анастасія" userId="497fdcbd-4870-4a08-99cd-9a3dc20bab00" providerId="ADAL" clId="{6DF68C14-0661-4D8A-A730-129ADDAF1098}" dt="2023-11-06T09:29:12.815" v="892" actId="478"/>
          <ac:picMkLst>
            <pc:docMk/>
            <pc:sldMk cId="1102942729" sldId="277"/>
            <ac:picMk id="40" creationId="{B8FB5169-1D93-4B6C-99DA-EE9365B312D9}"/>
          </ac:picMkLst>
        </pc:picChg>
        <pc:picChg chg="del">
          <ac:chgData name="Алтуніна Анастасія" userId="497fdcbd-4870-4a08-99cd-9a3dc20bab00" providerId="ADAL" clId="{6DF68C14-0661-4D8A-A730-129ADDAF1098}" dt="2023-11-06T09:29:12.815" v="892" actId="478"/>
          <ac:picMkLst>
            <pc:docMk/>
            <pc:sldMk cId="1102942729" sldId="277"/>
            <ac:picMk id="57" creationId="{35AEEEDA-400A-36F0-D77E-9B25A487DF25}"/>
          </ac:picMkLst>
        </pc:picChg>
        <pc:picChg chg="del">
          <ac:chgData name="Алтуніна Анастасія" userId="497fdcbd-4870-4a08-99cd-9a3dc20bab00" providerId="ADAL" clId="{6DF68C14-0661-4D8A-A730-129ADDAF1098}" dt="2023-11-06T09:29:12.815" v="892" actId="478"/>
          <ac:picMkLst>
            <pc:docMk/>
            <pc:sldMk cId="1102942729" sldId="277"/>
            <ac:picMk id="58" creationId="{7A357DE2-105D-909F-8A54-252D8FA7BF63}"/>
          </ac:picMkLst>
        </pc:picChg>
        <pc:picChg chg="del">
          <ac:chgData name="Алтуніна Анастасія" userId="497fdcbd-4870-4a08-99cd-9a3dc20bab00" providerId="ADAL" clId="{6DF68C14-0661-4D8A-A730-129ADDAF1098}" dt="2023-11-06T09:29:12.815" v="892" actId="478"/>
          <ac:picMkLst>
            <pc:docMk/>
            <pc:sldMk cId="1102942729" sldId="277"/>
            <ac:picMk id="59" creationId="{BCAFCDE3-346F-3EB4-A1D2-C6588DFA7D08}"/>
          </ac:picMkLst>
        </pc:picChg>
        <pc:picChg chg="del">
          <ac:chgData name="Алтуніна Анастасія" userId="497fdcbd-4870-4a08-99cd-9a3dc20bab00" providerId="ADAL" clId="{6DF68C14-0661-4D8A-A730-129ADDAF1098}" dt="2023-11-06T09:29:12.815" v="892" actId="478"/>
          <ac:picMkLst>
            <pc:docMk/>
            <pc:sldMk cId="1102942729" sldId="277"/>
            <ac:picMk id="60" creationId="{2D9DE55C-9F56-1810-BADF-7A6735C1DA66}"/>
          </ac:picMkLst>
        </pc:picChg>
        <pc:picChg chg="del">
          <ac:chgData name="Алтуніна Анастасія" userId="497fdcbd-4870-4a08-99cd-9a3dc20bab00" providerId="ADAL" clId="{6DF68C14-0661-4D8A-A730-129ADDAF1098}" dt="2023-11-06T09:29:12.815" v="892" actId="478"/>
          <ac:picMkLst>
            <pc:docMk/>
            <pc:sldMk cId="1102942729" sldId="277"/>
            <ac:picMk id="61" creationId="{2598F85F-B57A-622A-E55D-817169801EFF}"/>
          </ac:picMkLst>
        </pc:picChg>
        <pc:picChg chg="del">
          <ac:chgData name="Алтуніна Анастасія" userId="497fdcbd-4870-4a08-99cd-9a3dc20bab00" providerId="ADAL" clId="{6DF68C14-0661-4D8A-A730-129ADDAF1098}" dt="2023-11-06T09:29:12.815" v="892" actId="478"/>
          <ac:picMkLst>
            <pc:docMk/>
            <pc:sldMk cId="1102942729" sldId="277"/>
            <ac:picMk id="62" creationId="{474ABD47-5F91-9E70-2743-8AE4952F30D3}"/>
          </ac:picMkLst>
        </pc:picChg>
        <pc:picChg chg="del">
          <ac:chgData name="Алтуніна Анастасія" userId="497fdcbd-4870-4a08-99cd-9a3dc20bab00" providerId="ADAL" clId="{6DF68C14-0661-4D8A-A730-129ADDAF1098}" dt="2023-11-06T09:29:12.815" v="892" actId="478"/>
          <ac:picMkLst>
            <pc:docMk/>
            <pc:sldMk cId="1102942729" sldId="277"/>
            <ac:picMk id="63" creationId="{FA8EADF6-9ECE-68D7-24BB-FC3A1096A6F7}"/>
          </ac:picMkLst>
        </pc:picChg>
        <pc:picChg chg="del">
          <ac:chgData name="Алтуніна Анастасія" userId="497fdcbd-4870-4a08-99cd-9a3dc20bab00" providerId="ADAL" clId="{6DF68C14-0661-4D8A-A730-129ADDAF1098}" dt="2023-11-06T09:29:12.815" v="892" actId="478"/>
          <ac:picMkLst>
            <pc:docMk/>
            <pc:sldMk cId="1102942729" sldId="277"/>
            <ac:picMk id="64" creationId="{5362BBAB-E613-3126-BDE6-EF346724345D}"/>
          </ac:picMkLst>
        </pc:picChg>
        <pc:picChg chg="del">
          <ac:chgData name="Алтуніна Анастасія" userId="497fdcbd-4870-4a08-99cd-9a3dc20bab00" providerId="ADAL" clId="{6DF68C14-0661-4D8A-A730-129ADDAF1098}" dt="2023-11-06T09:29:12.815" v="892" actId="478"/>
          <ac:picMkLst>
            <pc:docMk/>
            <pc:sldMk cId="1102942729" sldId="277"/>
            <ac:picMk id="65" creationId="{5D084479-0690-4119-E187-87A123EF4C10}"/>
          </ac:picMkLst>
        </pc:picChg>
        <pc:picChg chg="del">
          <ac:chgData name="Алтуніна Анастасія" userId="497fdcbd-4870-4a08-99cd-9a3dc20bab00" providerId="ADAL" clId="{6DF68C14-0661-4D8A-A730-129ADDAF1098}" dt="2023-11-06T09:29:12.815" v="892" actId="478"/>
          <ac:picMkLst>
            <pc:docMk/>
            <pc:sldMk cId="1102942729" sldId="277"/>
            <ac:picMk id="66" creationId="{7C903B5A-8D56-94BF-26D0-137A3841D413}"/>
          </ac:picMkLst>
        </pc:picChg>
        <pc:picChg chg="del">
          <ac:chgData name="Алтуніна Анастасія" userId="497fdcbd-4870-4a08-99cd-9a3dc20bab00" providerId="ADAL" clId="{6DF68C14-0661-4D8A-A730-129ADDAF1098}" dt="2023-11-06T09:29:12.815" v="892" actId="478"/>
          <ac:picMkLst>
            <pc:docMk/>
            <pc:sldMk cId="1102942729" sldId="277"/>
            <ac:picMk id="67" creationId="{F5631594-0E68-5C3A-0A02-72FBFA5A46C4}"/>
          </ac:picMkLst>
        </pc:picChg>
        <pc:picChg chg="del">
          <ac:chgData name="Алтуніна Анастасія" userId="497fdcbd-4870-4a08-99cd-9a3dc20bab00" providerId="ADAL" clId="{6DF68C14-0661-4D8A-A730-129ADDAF1098}" dt="2023-11-06T09:29:12.815" v="892" actId="478"/>
          <ac:picMkLst>
            <pc:docMk/>
            <pc:sldMk cId="1102942729" sldId="277"/>
            <ac:picMk id="68" creationId="{946319AC-C343-4402-033C-4BB3A36BFBB2}"/>
          </ac:picMkLst>
        </pc:picChg>
        <pc:picChg chg="del">
          <ac:chgData name="Алтуніна Анастасія" userId="497fdcbd-4870-4a08-99cd-9a3dc20bab00" providerId="ADAL" clId="{6DF68C14-0661-4D8A-A730-129ADDAF1098}" dt="2023-11-06T09:29:12.815" v="892" actId="478"/>
          <ac:picMkLst>
            <pc:docMk/>
            <pc:sldMk cId="1102942729" sldId="277"/>
            <ac:picMk id="69" creationId="{A06D639F-8AF8-09AB-C18F-DA327F78FD03}"/>
          </ac:picMkLst>
        </pc:picChg>
        <pc:picChg chg="add del mod">
          <ac:chgData name="Алтуніна Анастасія" userId="497fdcbd-4870-4a08-99cd-9a3dc20bab00" providerId="ADAL" clId="{6DF68C14-0661-4D8A-A730-129ADDAF1098}" dt="2023-11-06T09:33:25.381" v="898" actId="478"/>
          <ac:picMkLst>
            <pc:docMk/>
            <pc:sldMk cId="1102942729" sldId="277"/>
            <ac:picMk id="5122" creationId="{C93DB0BC-F0A3-4239-114D-D177B67D8C8B}"/>
          </ac:picMkLst>
        </pc:picChg>
        <pc:picChg chg="add mod">
          <ac:chgData name="Алтуніна Анастасія" userId="497fdcbd-4870-4a08-99cd-9a3dc20bab00" providerId="ADAL" clId="{6DF68C14-0661-4D8A-A730-129ADDAF1098}" dt="2023-11-06T09:33:31.137" v="900" actId="1076"/>
          <ac:picMkLst>
            <pc:docMk/>
            <pc:sldMk cId="1102942729" sldId="277"/>
            <ac:picMk id="5124" creationId="{8A9CCEE3-FC0B-4AA5-4F3C-8553D3462593}"/>
          </ac:picMkLst>
        </pc:picChg>
      </pc:sldChg>
      <pc:sldChg chg="addSp delSp modSp mod">
        <pc:chgData name="Алтуніна Анастасія" userId="497fdcbd-4870-4a08-99cd-9a3dc20bab00" providerId="ADAL" clId="{6DF68C14-0661-4D8A-A730-129ADDAF1098}" dt="2023-11-06T13:09:37.758" v="1465" actId="1076"/>
        <pc:sldMkLst>
          <pc:docMk/>
          <pc:sldMk cId="3053852406" sldId="278"/>
        </pc:sldMkLst>
        <pc:spChg chg="mod">
          <ac:chgData name="Алтуніна Анастасія" userId="497fdcbd-4870-4a08-99cd-9a3dc20bab00" providerId="ADAL" clId="{6DF68C14-0661-4D8A-A730-129ADDAF1098}" dt="2023-11-06T09:08:34.205" v="484" actId="123"/>
          <ac:spMkLst>
            <pc:docMk/>
            <pc:sldMk cId="3053852406" sldId="278"/>
            <ac:spMk id="3" creationId="{60978BC6-C069-2B5C-615E-84CE1DD66335}"/>
          </ac:spMkLst>
        </pc:spChg>
        <pc:spChg chg="mod">
          <ac:chgData name="Алтуніна Анастасія" userId="497fdcbd-4870-4a08-99cd-9a3dc20bab00" providerId="ADAL" clId="{6DF68C14-0661-4D8A-A730-129ADDAF1098}" dt="2023-11-06T09:27:51.631" v="878" actId="14100"/>
          <ac:spMkLst>
            <pc:docMk/>
            <pc:sldMk cId="3053852406" sldId="278"/>
            <ac:spMk id="5" creationId="{2B218B08-7D77-24DA-5DAE-1BDC7D5F528F}"/>
          </ac:spMkLst>
        </pc:spChg>
        <pc:spChg chg="mod">
          <ac:chgData name="Алтуніна Анастасія" userId="497fdcbd-4870-4a08-99cd-9a3dc20bab00" providerId="ADAL" clId="{6DF68C14-0661-4D8A-A730-129ADDAF1098}" dt="2023-11-06T13:08:49.673" v="1457" actId="1076"/>
          <ac:spMkLst>
            <pc:docMk/>
            <pc:sldMk cId="3053852406" sldId="278"/>
            <ac:spMk id="10" creationId="{723938AC-BB56-0A97-5E0D-762F71417764}"/>
          </ac:spMkLst>
        </pc:spChg>
        <pc:spChg chg="mod">
          <ac:chgData name="Алтуніна Анастасія" userId="497fdcbd-4870-4a08-99cd-9a3dc20bab00" providerId="ADAL" clId="{6DF68C14-0661-4D8A-A730-129ADDAF1098}" dt="2023-11-06T13:08:38.729" v="1456" actId="20577"/>
          <ac:spMkLst>
            <pc:docMk/>
            <pc:sldMk cId="3053852406" sldId="278"/>
            <ac:spMk id="11" creationId="{4F20BDD4-AB34-0860-334B-1C4981F5B38F}"/>
          </ac:spMkLst>
        </pc:spChg>
        <pc:spChg chg="mod">
          <ac:chgData name="Алтуніна Анастасія" userId="497fdcbd-4870-4a08-99cd-9a3dc20bab00" providerId="ADAL" clId="{6DF68C14-0661-4D8A-A730-129ADDAF1098}" dt="2023-11-06T13:09:14.917" v="1463" actId="14100"/>
          <ac:spMkLst>
            <pc:docMk/>
            <pc:sldMk cId="3053852406" sldId="278"/>
            <ac:spMk id="14" creationId="{3B4C14FE-A828-6572-51B8-25AA4A853A28}"/>
          </ac:spMkLst>
        </pc:spChg>
        <pc:picChg chg="del">
          <ac:chgData name="Алтуніна Анастасія" userId="497fdcbd-4870-4a08-99cd-9a3dc20bab00" providerId="ADAL" clId="{6DF68C14-0661-4D8A-A730-129ADDAF1098}" dt="2023-11-06T09:08:21.288" v="480" actId="478"/>
          <ac:picMkLst>
            <pc:docMk/>
            <pc:sldMk cId="3053852406" sldId="278"/>
            <ac:picMk id="2" creationId="{A366C395-7471-2933-EE57-639D19FC4A45}"/>
          </ac:picMkLst>
        </pc:picChg>
        <pc:picChg chg="del">
          <ac:chgData name="Алтуніна Анастасія" userId="497fdcbd-4870-4a08-99cd-9a3dc20bab00" providerId="ADAL" clId="{6DF68C14-0661-4D8A-A730-129ADDAF1098}" dt="2023-11-06T07:16:12.523" v="4" actId="478"/>
          <ac:picMkLst>
            <pc:docMk/>
            <pc:sldMk cId="3053852406" sldId="278"/>
            <ac:picMk id="9" creationId="{E495BDDD-5D57-7EB5-8987-DF550C8D2949}"/>
          </ac:picMkLst>
        </pc:picChg>
        <pc:picChg chg="add mod">
          <ac:chgData name="Алтуніна Анастасія" userId="497fdcbd-4870-4a08-99cd-9a3dc20bab00" providerId="ADAL" clId="{6DF68C14-0661-4D8A-A730-129ADDAF1098}" dt="2023-11-06T13:09:37.758" v="1465" actId="1076"/>
          <ac:picMkLst>
            <pc:docMk/>
            <pc:sldMk cId="3053852406" sldId="278"/>
            <ac:picMk id="3074" creationId="{BF97B808-01D7-AC06-C3B5-F119D3B2F3A4}"/>
          </ac:picMkLst>
        </pc:picChg>
      </pc:sldChg>
      <pc:sldChg chg="addSp delSp modSp mod">
        <pc:chgData name="Алтуніна Анастасія" userId="497fdcbd-4870-4a08-99cd-9a3dc20bab00" providerId="ADAL" clId="{6DF68C14-0661-4D8A-A730-129ADDAF1098}" dt="2023-11-06T13:17:25.826" v="1546" actId="208"/>
        <pc:sldMkLst>
          <pc:docMk/>
          <pc:sldMk cId="1952301651" sldId="279"/>
        </pc:sldMkLst>
        <pc:spChg chg="add mod">
          <ac:chgData name="Алтуніна Анастасія" userId="497fdcbd-4870-4a08-99cd-9a3dc20bab00" providerId="ADAL" clId="{6DF68C14-0661-4D8A-A730-129ADDAF1098}" dt="2023-11-06T13:13:21.568" v="1535" actId="1076"/>
          <ac:spMkLst>
            <pc:docMk/>
            <pc:sldMk cId="1952301651" sldId="279"/>
            <ac:spMk id="2" creationId="{949E252D-64DE-13B7-7EC0-9192075EA41D}"/>
          </ac:spMkLst>
        </pc:spChg>
        <pc:spChg chg="add mod">
          <ac:chgData name="Алтуніна Анастасія" userId="497fdcbd-4870-4a08-99cd-9a3dc20bab00" providerId="ADAL" clId="{6DF68C14-0661-4D8A-A730-129ADDAF1098}" dt="2023-11-06T13:17:25.826" v="1546" actId="208"/>
          <ac:spMkLst>
            <pc:docMk/>
            <pc:sldMk cId="1952301651" sldId="279"/>
            <ac:spMk id="5" creationId="{94F782AC-864A-C7B1-115B-398E0B4799EE}"/>
          </ac:spMkLst>
        </pc:spChg>
        <pc:spChg chg="mod">
          <ac:chgData name="Алтуніна Анастасія" userId="497fdcbd-4870-4a08-99cd-9a3dc20bab00" providerId="ADAL" clId="{6DF68C14-0661-4D8A-A730-129ADDAF1098}" dt="2023-11-06T13:13:04.623" v="1533" actId="20577"/>
          <ac:spMkLst>
            <pc:docMk/>
            <pc:sldMk cId="1952301651" sldId="279"/>
            <ac:spMk id="7" creationId="{2AA55761-1E68-06E2-D229-560BCC4129C1}"/>
          </ac:spMkLst>
        </pc:spChg>
        <pc:spChg chg="mod">
          <ac:chgData name="Алтуніна Анастасія" userId="497fdcbd-4870-4a08-99cd-9a3dc20bab00" providerId="ADAL" clId="{6DF68C14-0661-4D8A-A730-129ADDAF1098}" dt="2023-11-06T12:47:12.613" v="1396" actId="1076"/>
          <ac:spMkLst>
            <pc:docMk/>
            <pc:sldMk cId="1952301651" sldId="279"/>
            <ac:spMk id="14" creationId="{7BBCDFA3-FA0B-F4D6-99FB-EBD9B1E3A0ED}"/>
          </ac:spMkLst>
        </pc:spChg>
        <pc:spChg chg="del">
          <ac:chgData name="Алтуніна Анастасія" userId="497fdcbd-4870-4a08-99cd-9a3dc20bab00" providerId="ADAL" clId="{6DF68C14-0661-4D8A-A730-129ADDAF1098}" dt="2023-11-06T09:33:50.137" v="901" actId="478"/>
          <ac:spMkLst>
            <pc:docMk/>
            <pc:sldMk cId="1952301651" sldId="279"/>
            <ac:spMk id="19" creationId="{51F86EAA-8EDA-B73D-3AC6-87EF9AED0084}"/>
          </ac:spMkLst>
        </pc:spChg>
        <pc:spChg chg="add mod">
          <ac:chgData name="Алтуніна Анастасія" userId="497fdcbd-4870-4a08-99cd-9a3dc20bab00" providerId="ADAL" clId="{6DF68C14-0661-4D8A-A730-129ADDAF1098}" dt="2023-11-06T13:13:21.568" v="1535" actId="1076"/>
          <ac:spMkLst>
            <pc:docMk/>
            <pc:sldMk cId="1952301651" sldId="279"/>
            <ac:spMk id="20" creationId="{04EB9616-7F24-C7F1-BB1D-9F0DB82B8962}"/>
          </ac:spMkLst>
        </pc:spChg>
        <pc:spChg chg="add mod">
          <ac:chgData name="Алтуніна Анастасія" userId="497fdcbd-4870-4a08-99cd-9a3dc20bab00" providerId="ADAL" clId="{6DF68C14-0661-4D8A-A730-129ADDAF1098}" dt="2023-11-06T12:47:22.389" v="1399" actId="1076"/>
          <ac:spMkLst>
            <pc:docMk/>
            <pc:sldMk cId="1952301651" sldId="279"/>
            <ac:spMk id="21" creationId="{AC157CE5-7414-139E-6A88-28098DB71883}"/>
          </ac:spMkLst>
        </pc:spChg>
        <pc:spChg chg="add mod">
          <ac:chgData name="Алтуніна Анастасія" userId="497fdcbd-4870-4a08-99cd-9a3dc20bab00" providerId="ADAL" clId="{6DF68C14-0661-4D8A-A730-129ADDAF1098}" dt="2023-11-06T12:47:25.761" v="1401" actId="20577"/>
          <ac:spMkLst>
            <pc:docMk/>
            <pc:sldMk cId="1952301651" sldId="279"/>
            <ac:spMk id="22" creationId="{7DD84CF1-7D25-200B-43A9-78634E85CF64}"/>
          </ac:spMkLst>
        </pc:spChg>
        <pc:picChg chg="del">
          <ac:chgData name="Алтуніна Анастасія" userId="497fdcbd-4870-4a08-99cd-9a3dc20bab00" providerId="ADAL" clId="{6DF68C14-0661-4D8A-A730-129ADDAF1098}" dt="2023-11-06T07:16:19.571" v="6" actId="478"/>
          <ac:picMkLst>
            <pc:docMk/>
            <pc:sldMk cId="1952301651" sldId="279"/>
            <ac:picMk id="5" creationId="{14A98C80-3831-18BD-4AEB-BF83B9525710}"/>
          </ac:picMkLst>
        </pc:picChg>
        <pc:picChg chg="del">
          <ac:chgData name="Алтуніна Анастасія" userId="497fdcbd-4870-4a08-99cd-9a3dc20bab00" providerId="ADAL" clId="{6DF68C14-0661-4D8A-A730-129ADDAF1098}" dt="2023-11-06T09:33:52.643" v="902" actId="478"/>
          <ac:picMkLst>
            <pc:docMk/>
            <pc:sldMk cId="1952301651" sldId="279"/>
            <ac:picMk id="6" creationId="{97EAABEA-6D6D-9EC3-5E92-B35EEC3A5FE7}"/>
          </ac:picMkLst>
        </pc:picChg>
        <pc:picChg chg="del mod">
          <ac:chgData name="Алтуніна Анастасія" userId="497fdcbd-4870-4a08-99cd-9a3dc20bab00" providerId="ADAL" clId="{6DF68C14-0661-4D8A-A730-129ADDAF1098}" dt="2023-11-06T09:43:03.439" v="956" actId="478"/>
          <ac:picMkLst>
            <pc:docMk/>
            <pc:sldMk cId="1952301651" sldId="279"/>
            <ac:picMk id="17" creationId="{3B7A29D2-A2CC-33F0-A8CC-A95B85F1249E}"/>
          </ac:picMkLst>
        </pc:picChg>
        <pc:picChg chg="del mod">
          <ac:chgData name="Алтуніна Анастасія" userId="497fdcbd-4870-4a08-99cd-9a3dc20bab00" providerId="ADAL" clId="{6DF68C14-0661-4D8A-A730-129ADDAF1098}" dt="2023-11-06T09:43:08.979" v="959" actId="478"/>
          <ac:picMkLst>
            <pc:docMk/>
            <pc:sldMk cId="1952301651" sldId="279"/>
            <ac:picMk id="18" creationId="{FB79EEB7-5961-F639-0582-1825CD30C8A4}"/>
          </ac:picMkLst>
        </pc:picChg>
        <pc:picChg chg="add mod">
          <ac:chgData name="Алтуніна Анастасія" userId="497fdcbd-4870-4a08-99cd-9a3dc20bab00" providerId="ADAL" clId="{6DF68C14-0661-4D8A-A730-129ADDAF1098}" dt="2023-11-06T13:17:11.490" v="1543" actId="14100"/>
          <ac:picMkLst>
            <pc:docMk/>
            <pc:sldMk cId="1952301651" sldId="279"/>
            <ac:picMk id="1026" creationId="{11816B85-8C6F-7B83-470C-72B827452BE6}"/>
          </ac:picMkLst>
        </pc:picChg>
        <pc:picChg chg="add del mod">
          <ac:chgData name="Алтуніна Анастасія" userId="497fdcbd-4870-4a08-99cd-9a3dc20bab00" providerId="ADAL" clId="{6DF68C14-0661-4D8A-A730-129ADDAF1098}" dt="2023-11-06T13:16:43.187" v="1536" actId="478"/>
          <ac:picMkLst>
            <pc:docMk/>
            <pc:sldMk cId="1952301651" sldId="279"/>
            <ac:picMk id="6146" creationId="{45D10701-4180-D321-F114-70713B88C099}"/>
          </ac:picMkLst>
        </pc:picChg>
      </pc:sldChg>
      <pc:sldChg chg="delSp del mod">
        <pc:chgData name="Алтуніна Анастасія" userId="497fdcbd-4870-4a08-99cd-9a3dc20bab00" providerId="ADAL" clId="{6DF68C14-0661-4D8A-A730-129ADDAF1098}" dt="2023-11-06T09:38:49.213" v="952" actId="47"/>
        <pc:sldMkLst>
          <pc:docMk/>
          <pc:sldMk cId="3411883455" sldId="280"/>
        </pc:sldMkLst>
        <pc:picChg chg="del">
          <ac:chgData name="Алтуніна Анастасія" userId="497fdcbd-4870-4a08-99cd-9a3dc20bab00" providerId="ADAL" clId="{6DF68C14-0661-4D8A-A730-129ADDAF1098}" dt="2023-11-06T07:16:17.597" v="5" actId="478"/>
          <ac:picMkLst>
            <pc:docMk/>
            <pc:sldMk cId="3411883455" sldId="280"/>
            <ac:picMk id="5" creationId="{14A98C80-3831-18BD-4AEB-BF83B9525710}"/>
          </ac:picMkLst>
        </pc:picChg>
      </pc:sldChg>
      <pc:sldChg chg="addSp delSp modSp mod">
        <pc:chgData name="Алтуніна Анастасія" userId="497fdcbd-4870-4a08-99cd-9a3dc20bab00" providerId="ADAL" clId="{6DF68C14-0661-4D8A-A730-129ADDAF1098}" dt="2023-11-06T13:05:42.516" v="1441" actId="20577"/>
        <pc:sldMkLst>
          <pc:docMk/>
          <pc:sldMk cId="4139751494" sldId="281"/>
        </pc:sldMkLst>
        <pc:spChg chg="add del">
          <ac:chgData name="Алтуніна Анастасія" userId="497fdcbd-4870-4a08-99cd-9a3dc20bab00" providerId="ADAL" clId="{6DF68C14-0661-4D8A-A730-129ADDAF1098}" dt="2023-11-06T07:43:21.509" v="118" actId="22"/>
          <ac:spMkLst>
            <pc:docMk/>
            <pc:sldMk cId="4139751494" sldId="281"/>
            <ac:spMk id="3" creationId="{606C1AB4-C365-2982-D96F-C751065B176D}"/>
          </ac:spMkLst>
        </pc:spChg>
        <pc:spChg chg="mod">
          <ac:chgData name="Алтуніна Анастасія" userId="497fdcbd-4870-4a08-99cd-9a3dc20bab00" providerId="ADAL" clId="{6DF68C14-0661-4D8A-A730-129ADDAF1098}" dt="2023-11-06T11:52:17.377" v="1098" actId="255"/>
          <ac:spMkLst>
            <pc:docMk/>
            <pc:sldMk cId="4139751494" sldId="281"/>
            <ac:spMk id="7" creationId="{A90D4C40-794A-F737-2887-86F67C2F0A0E}"/>
          </ac:spMkLst>
        </pc:spChg>
        <pc:spChg chg="mod">
          <ac:chgData name="Алтуніна Анастасія" userId="497fdcbd-4870-4a08-99cd-9a3dc20bab00" providerId="ADAL" clId="{6DF68C14-0661-4D8A-A730-129ADDAF1098}" dt="2023-11-06T13:05:12.436" v="1433" actId="20577"/>
          <ac:spMkLst>
            <pc:docMk/>
            <pc:sldMk cId="4139751494" sldId="281"/>
            <ac:spMk id="26" creationId="{4DC6425E-7215-DA2E-9402-3A378322ECC8}"/>
          </ac:spMkLst>
        </pc:spChg>
        <pc:spChg chg="mod">
          <ac:chgData name="Алтуніна Анастасія" userId="497fdcbd-4870-4a08-99cd-9a3dc20bab00" providerId="ADAL" clId="{6DF68C14-0661-4D8A-A730-129ADDAF1098}" dt="2023-11-06T13:05:42.516" v="1441" actId="20577"/>
          <ac:spMkLst>
            <pc:docMk/>
            <pc:sldMk cId="4139751494" sldId="281"/>
            <ac:spMk id="33" creationId="{75084A82-22C3-CA54-149A-45B9019F64FC}"/>
          </ac:spMkLst>
        </pc:spChg>
        <pc:spChg chg="mod">
          <ac:chgData name="Алтуніна Анастасія" userId="497fdcbd-4870-4a08-99cd-9a3dc20bab00" providerId="ADAL" clId="{6DF68C14-0661-4D8A-A730-129ADDAF1098}" dt="2023-11-06T11:52:30.129" v="1099" actId="2711"/>
          <ac:spMkLst>
            <pc:docMk/>
            <pc:sldMk cId="4139751494" sldId="281"/>
            <ac:spMk id="34" creationId="{9D751961-B263-19F1-4D4E-32A8450ED2E7}"/>
          </ac:spMkLst>
        </pc:spChg>
        <pc:picChg chg="del">
          <ac:chgData name="Алтуніна Анастасія" userId="497fdcbd-4870-4a08-99cd-9a3dc20bab00" providerId="ADAL" clId="{6DF68C14-0661-4D8A-A730-129ADDAF1098}" dt="2023-11-06T07:16:04.982" v="1" actId="478"/>
          <ac:picMkLst>
            <pc:docMk/>
            <pc:sldMk cId="4139751494" sldId="281"/>
            <ac:picMk id="27" creationId="{130E530F-E1EB-ED49-41CA-76CFF12755EE}"/>
          </ac:picMkLst>
        </pc:picChg>
      </pc:sldChg>
      <pc:sldChg chg="delSp modSp add mod">
        <pc:chgData name="Алтуніна Анастасія" userId="497fdcbd-4870-4a08-99cd-9a3dc20bab00" providerId="ADAL" clId="{6DF68C14-0661-4D8A-A730-129ADDAF1098}" dt="2023-11-06T12:25:01.711" v="1179" actId="122"/>
        <pc:sldMkLst>
          <pc:docMk/>
          <pc:sldMk cId="3908131837" sldId="282"/>
        </pc:sldMkLst>
        <pc:spChg chg="mod">
          <ac:chgData name="Алтуніна Анастасія" userId="497fdcbd-4870-4a08-99cd-9a3dc20bab00" providerId="ADAL" clId="{6DF68C14-0661-4D8A-A730-129ADDAF1098}" dt="2023-11-06T07:43:34.786" v="136" actId="20577"/>
          <ac:spMkLst>
            <pc:docMk/>
            <pc:sldMk cId="3908131837" sldId="282"/>
            <ac:spMk id="5" creationId="{D4EED289-8EFE-CE05-706F-6C9E74C904EE}"/>
          </ac:spMkLst>
        </pc:spChg>
        <pc:spChg chg="mod">
          <ac:chgData name="Алтуніна Анастасія" userId="497fdcbd-4870-4a08-99cd-9a3dc20bab00" providerId="ADAL" clId="{6DF68C14-0661-4D8A-A730-129ADDAF1098}" dt="2023-11-06T12:24:54.086" v="1177" actId="122"/>
          <ac:spMkLst>
            <pc:docMk/>
            <pc:sldMk cId="3908131837" sldId="282"/>
            <ac:spMk id="7" creationId="{76353F0E-487E-C9BE-98E8-F690A7B3138C}"/>
          </ac:spMkLst>
        </pc:spChg>
        <pc:spChg chg="mod">
          <ac:chgData name="Алтуніна Анастасія" userId="497fdcbd-4870-4a08-99cd-9a3dc20bab00" providerId="ADAL" clId="{6DF68C14-0661-4D8A-A730-129ADDAF1098}" dt="2023-11-06T12:24:57.447" v="1178" actId="122"/>
          <ac:spMkLst>
            <pc:docMk/>
            <pc:sldMk cId="3908131837" sldId="282"/>
            <ac:spMk id="8" creationId="{C2A7934E-D32E-ACDA-0488-E9D976E51816}"/>
          </ac:spMkLst>
        </pc:spChg>
        <pc:spChg chg="mod">
          <ac:chgData name="Алтуніна Анастасія" userId="497fdcbd-4870-4a08-99cd-9a3dc20bab00" providerId="ADAL" clId="{6DF68C14-0661-4D8A-A730-129ADDAF1098}" dt="2023-11-06T08:24:02.498" v="462" actId="1076"/>
          <ac:spMkLst>
            <pc:docMk/>
            <pc:sldMk cId="3908131837" sldId="282"/>
            <ac:spMk id="9" creationId="{CF0F733E-AFE5-68EA-DD5C-A16A4E7303A4}"/>
          </ac:spMkLst>
        </pc:spChg>
        <pc:spChg chg="mod">
          <ac:chgData name="Алтуніна Анастасія" userId="497fdcbd-4870-4a08-99cd-9a3dc20bab00" providerId="ADAL" clId="{6DF68C14-0661-4D8A-A730-129ADDAF1098}" dt="2023-11-06T12:25:01.711" v="1179" actId="122"/>
          <ac:spMkLst>
            <pc:docMk/>
            <pc:sldMk cId="3908131837" sldId="282"/>
            <ac:spMk id="11" creationId="{97C19BA4-09A8-B866-FD6A-F8BE4A612591}"/>
          </ac:spMkLst>
        </pc:spChg>
        <pc:spChg chg="mod">
          <ac:chgData name="Алтуніна Анастасія" userId="497fdcbd-4870-4a08-99cd-9a3dc20bab00" providerId="ADAL" clId="{6DF68C14-0661-4D8A-A730-129ADDAF1098}" dt="2023-11-06T08:23:59.514" v="461" actId="1076"/>
          <ac:spMkLst>
            <pc:docMk/>
            <pc:sldMk cId="3908131837" sldId="282"/>
            <ac:spMk id="12" creationId="{644497FD-609F-02DA-FCB1-6A68AF0A07C7}"/>
          </ac:spMkLst>
        </pc:spChg>
        <pc:spChg chg="mod">
          <ac:chgData name="Алтуніна Анастасія" userId="497fdcbd-4870-4a08-99cd-9a3dc20bab00" providerId="ADAL" clId="{6DF68C14-0661-4D8A-A730-129ADDAF1098}" dt="2023-11-06T08:23:31.733" v="452" actId="113"/>
          <ac:spMkLst>
            <pc:docMk/>
            <pc:sldMk cId="3908131837" sldId="282"/>
            <ac:spMk id="15" creationId="{57DB4BD6-A791-C542-CBEC-824D1EFABF8B}"/>
          </ac:spMkLst>
        </pc:spChg>
        <pc:spChg chg="mod">
          <ac:chgData name="Алтуніна Анастасія" userId="497fdcbd-4870-4a08-99cd-9a3dc20bab00" providerId="ADAL" clId="{6DF68C14-0661-4D8A-A730-129ADDAF1098}" dt="2023-11-06T12:03:02.115" v="1164" actId="21"/>
          <ac:spMkLst>
            <pc:docMk/>
            <pc:sldMk cId="3908131837" sldId="282"/>
            <ac:spMk id="20" creationId="{C3D8F1DF-1E93-A424-749A-18B0DD31D40D}"/>
          </ac:spMkLst>
        </pc:spChg>
        <pc:spChg chg="del">
          <ac:chgData name="Алтуніна Анастасія" userId="497fdcbd-4870-4a08-99cd-9a3dc20bab00" providerId="ADAL" clId="{6DF68C14-0661-4D8A-A730-129ADDAF1098}" dt="2023-11-06T07:43:37.291" v="137" actId="478"/>
          <ac:spMkLst>
            <pc:docMk/>
            <pc:sldMk cId="3908131837" sldId="282"/>
            <ac:spMk id="27" creationId="{E888E428-A5A2-56B1-28B5-9B899A264A62}"/>
          </ac:spMkLst>
        </pc:spChg>
      </pc:sldChg>
      <pc:sldChg chg="addSp delSp modSp add del mod ord">
        <pc:chgData name="Алтуніна Анастасія" userId="497fdcbd-4870-4a08-99cd-9a3dc20bab00" providerId="ADAL" clId="{6DF68C14-0661-4D8A-A730-129ADDAF1098}" dt="2023-11-06T10:17:02.992" v="1070" actId="47"/>
        <pc:sldMkLst>
          <pc:docMk/>
          <pc:sldMk cId="563867900" sldId="283"/>
        </pc:sldMkLst>
        <pc:spChg chg="mod">
          <ac:chgData name="Алтуніна Анастасія" userId="497fdcbd-4870-4a08-99cd-9a3dc20bab00" providerId="ADAL" clId="{6DF68C14-0661-4D8A-A730-129ADDAF1098}" dt="2023-11-06T09:09:06.926" v="491" actId="1076"/>
          <ac:spMkLst>
            <pc:docMk/>
            <pc:sldMk cId="563867900" sldId="283"/>
            <ac:spMk id="4" creationId="{5B492AC4-596F-CA5F-416A-E632E0DF1A59}"/>
          </ac:spMkLst>
        </pc:spChg>
        <pc:spChg chg="mod">
          <ac:chgData name="Алтуніна Анастасія" userId="497fdcbd-4870-4a08-99cd-9a3dc20bab00" providerId="ADAL" clId="{6DF68C14-0661-4D8A-A730-129ADDAF1098}" dt="2023-11-06T09:11:15.878" v="557" actId="20577"/>
          <ac:spMkLst>
            <pc:docMk/>
            <pc:sldMk cId="563867900" sldId="283"/>
            <ac:spMk id="5" creationId="{D4EED289-8EFE-CE05-706F-6C9E74C904EE}"/>
          </ac:spMkLst>
        </pc:spChg>
        <pc:spChg chg="del">
          <ac:chgData name="Алтуніна Анастасія" userId="497fdcbd-4870-4a08-99cd-9a3dc20bab00" providerId="ADAL" clId="{6DF68C14-0661-4D8A-A730-129ADDAF1098}" dt="2023-11-06T09:09:02.236" v="489" actId="478"/>
          <ac:spMkLst>
            <pc:docMk/>
            <pc:sldMk cId="563867900" sldId="283"/>
            <ac:spMk id="7" creationId="{76353F0E-487E-C9BE-98E8-F690A7B3138C}"/>
          </ac:spMkLst>
        </pc:spChg>
        <pc:spChg chg="del">
          <ac:chgData name="Алтуніна Анастасія" userId="497fdcbd-4870-4a08-99cd-9a3dc20bab00" providerId="ADAL" clId="{6DF68C14-0661-4D8A-A730-129ADDAF1098}" dt="2023-11-06T09:09:02.236" v="489" actId="478"/>
          <ac:spMkLst>
            <pc:docMk/>
            <pc:sldMk cId="563867900" sldId="283"/>
            <ac:spMk id="8" creationId="{C2A7934E-D32E-ACDA-0488-E9D976E51816}"/>
          </ac:spMkLst>
        </pc:spChg>
        <pc:spChg chg="del">
          <ac:chgData name="Алтуніна Анастасія" userId="497fdcbd-4870-4a08-99cd-9a3dc20bab00" providerId="ADAL" clId="{6DF68C14-0661-4D8A-A730-129ADDAF1098}" dt="2023-11-06T09:09:02.236" v="489" actId="478"/>
          <ac:spMkLst>
            <pc:docMk/>
            <pc:sldMk cId="563867900" sldId="283"/>
            <ac:spMk id="9" creationId="{CF0F733E-AFE5-68EA-DD5C-A16A4E7303A4}"/>
          </ac:spMkLst>
        </pc:spChg>
        <pc:spChg chg="del">
          <ac:chgData name="Алтуніна Анастасія" userId="497fdcbd-4870-4a08-99cd-9a3dc20bab00" providerId="ADAL" clId="{6DF68C14-0661-4D8A-A730-129ADDAF1098}" dt="2023-11-06T09:09:02.236" v="489" actId="478"/>
          <ac:spMkLst>
            <pc:docMk/>
            <pc:sldMk cId="563867900" sldId="283"/>
            <ac:spMk id="11" creationId="{97C19BA4-09A8-B866-FD6A-F8BE4A612591}"/>
          </ac:spMkLst>
        </pc:spChg>
        <pc:spChg chg="del">
          <ac:chgData name="Алтуніна Анастасія" userId="497fdcbd-4870-4a08-99cd-9a3dc20bab00" providerId="ADAL" clId="{6DF68C14-0661-4D8A-A730-129ADDAF1098}" dt="2023-11-06T09:09:04.049" v="490" actId="478"/>
          <ac:spMkLst>
            <pc:docMk/>
            <pc:sldMk cId="563867900" sldId="283"/>
            <ac:spMk id="12" creationId="{644497FD-609F-02DA-FCB1-6A68AF0A07C7}"/>
          </ac:spMkLst>
        </pc:spChg>
        <pc:spChg chg="del">
          <ac:chgData name="Алтуніна Анастасія" userId="497fdcbd-4870-4a08-99cd-9a3dc20bab00" providerId="ADAL" clId="{6DF68C14-0661-4D8A-A730-129ADDAF1098}" dt="2023-11-06T09:09:02.236" v="489" actId="478"/>
          <ac:spMkLst>
            <pc:docMk/>
            <pc:sldMk cId="563867900" sldId="283"/>
            <ac:spMk id="13" creationId="{DAE68BE5-A3CA-01F6-4A70-68995A82D49B}"/>
          </ac:spMkLst>
        </pc:spChg>
        <pc:spChg chg="del">
          <ac:chgData name="Алтуніна Анастасія" userId="497fdcbd-4870-4a08-99cd-9a3dc20bab00" providerId="ADAL" clId="{6DF68C14-0661-4D8A-A730-129ADDAF1098}" dt="2023-11-06T09:09:02.236" v="489" actId="478"/>
          <ac:spMkLst>
            <pc:docMk/>
            <pc:sldMk cId="563867900" sldId="283"/>
            <ac:spMk id="15" creationId="{57DB4BD6-A791-C542-CBEC-824D1EFABF8B}"/>
          </ac:spMkLst>
        </pc:spChg>
        <pc:spChg chg="del">
          <ac:chgData name="Алтуніна Анастасія" userId="497fdcbd-4870-4a08-99cd-9a3dc20bab00" providerId="ADAL" clId="{6DF68C14-0661-4D8A-A730-129ADDAF1098}" dt="2023-11-06T09:11:22.896" v="558" actId="478"/>
          <ac:spMkLst>
            <pc:docMk/>
            <pc:sldMk cId="563867900" sldId="283"/>
            <ac:spMk id="20" creationId="{C3D8F1DF-1E93-A424-749A-18B0DD31D40D}"/>
          </ac:spMkLst>
        </pc:spChg>
        <pc:spChg chg="del">
          <ac:chgData name="Алтуніна Анастасія" userId="497fdcbd-4870-4a08-99cd-9a3dc20bab00" providerId="ADAL" clId="{6DF68C14-0661-4D8A-A730-129ADDAF1098}" dt="2023-11-06T09:09:02.236" v="489" actId="478"/>
          <ac:spMkLst>
            <pc:docMk/>
            <pc:sldMk cId="563867900" sldId="283"/>
            <ac:spMk id="21" creationId="{4FFFABF5-39B7-3DEB-9991-EACE17FA7DAE}"/>
          </ac:spMkLst>
        </pc:spChg>
        <pc:spChg chg="del">
          <ac:chgData name="Алтуніна Анастасія" userId="497fdcbd-4870-4a08-99cd-9a3dc20bab00" providerId="ADAL" clId="{6DF68C14-0661-4D8A-A730-129ADDAF1098}" dt="2023-11-06T09:09:02.236" v="489" actId="478"/>
          <ac:spMkLst>
            <pc:docMk/>
            <pc:sldMk cId="563867900" sldId="283"/>
            <ac:spMk id="22" creationId="{8349D2EB-7F2D-D7C2-F039-EA1D9108C89A}"/>
          </ac:spMkLst>
        </pc:spChg>
        <pc:graphicFrameChg chg="add mod modGraphic">
          <ac:chgData name="Алтуніна Анастасія" userId="497fdcbd-4870-4a08-99cd-9a3dc20bab00" providerId="ADAL" clId="{6DF68C14-0661-4D8A-A730-129ADDAF1098}" dt="2023-11-06T09:17:15.845" v="785" actId="20577"/>
          <ac:graphicFrameMkLst>
            <pc:docMk/>
            <pc:sldMk cId="563867900" sldId="283"/>
            <ac:graphicFrameMk id="2" creationId="{F9B3929B-AB28-8A24-729F-3535CC79E64F}"/>
          </ac:graphicFrameMkLst>
        </pc:graphicFrameChg>
      </pc:sldChg>
      <pc:sldChg chg="new del">
        <pc:chgData name="Алтуніна Анастасія" userId="497fdcbd-4870-4a08-99cd-9a3dc20bab00" providerId="ADAL" clId="{6DF68C14-0661-4D8A-A730-129ADDAF1098}" dt="2023-11-06T09:08:52.472" v="487" actId="47"/>
        <pc:sldMkLst>
          <pc:docMk/>
          <pc:sldMk cId="1510665835" sldId="283"/>
        </pc:sldMkLst>
      </pc:sldChg>
      <pc:sldChg chg="addSp delSp modSp add del mod">
        <pc:chgData name="Алтуніна Анастасія" userId="497fdcbd-4870-4a08-99cd-9a3dc20bab00" providerId="ADAL" clId="{6DF68C14-0661-4D8A-A730-129ADDAF1098}" dt="2023-11-06T09:19:26.546" v="854" actId="47"/>
        <pc:sldMkLst>
          <pc:docMk/>
          <pc:sldMk cId="2934971858" sldId="284"/>
        </pc:sldMkLst>
        <pc:spChg chg="add mod">
          <ac:chgData name="Алтуніна Анастасія" userId="497fdcbd-4870-4a08-99cd-9a3dc20bab00" providerId="ADAL" clId="{6DF68C14-0661-4D8A-A730-129ADDAF1098}" dt="2023-11-06T09:18:33.682" v="829" actId="21"/>
          <ac:spMkLst>
            <pc:docMk/>
            <pc:sldMk cId="2934971858" sldId="284"/>
            <ac:spMk id="3" creationId="{36BF94F9-194E-6F36-0DA8-CCE517F08034}"/>
          </ac:spMkLst>
        </pc:spChg>
        <pc:spChg chg="del mod">
          <ac:chgData name="Алтуніна Анастасія" userId="497fdcbd-4870-4a08-99cd-9a3dc20bab00" providerId="ADAL" clId="{6DF68C14-0661-4D8A-A730-129ADDAF1098}" dt="2023-11-06T09:18:33.682" v="829" actId="21"/>
          <ac:spMkLst>
            <pc:docMk/>
            <pc:sldMk cId="2934971858" sldId="284"/>
            <ac:spMk id="4" creationId="{947A96AF-004C-5B70-6C05-9F0C69BD2750}"/>
          </ac:spMkLst>
        </pc:spChg>
        <pc:spChg chg="mod">
          <ac:chgData name="Алтуніна Анастасія" userId="497fdcbd-4870-4a08-99cd-9a3dc20bab00" providerId="ADAL" clId="{6DF68C14-0661-4D8A-A730-129ADDAF1098}" dt="2023-11-06T09:17:33.281" v="787" actId="20577"/>
          <ac:spMkLst>
            <pc:docMk/>
            <pc:sldMk cId="2934971858" sldId="284"/>
            <ac:spMk id="5" creationId="{3D5EF8CE-E4AB-E3B3-8F99-BC5987E250C9}"/>
          </ac:spMkLst>
        </pc:spChg>
        <pc:graphicFrameChg chg="mod">
          <ac:chgData name="Алтуніна Анастасія" userId="497fdcbd-4870-4a08-99cd-9a3dc20bab00" providerId="ADAL" clId="{6DF68C14-0661-4D8A-A730-129ADDAF1098}" dt="2023-11-06T09:17:53.475" v="823" actId="20577"/>
          <ac:graphicFrameMkLst>
            <pc:docMk/>
            <pc:sldMk cId="2934971858" sldId="284"/>
            <ac:graphicFrameMk id="7" creationId="{8FE1A3CF-A802-0361-0D5E-879A8E9FFAEF}"/>
          </ac:graphicFrameMkLst>
        </pc:graphicFrameChg>
      </pc:sldChg>
      <pc:sldChg chg="add del ord">
        <pc:chgData name="Алтуніна Анастасія" userId="497fdcbd-4870-4a08-99cd-9a3dc20bab00" providerId="ADAL" clId="{6DF68C14-0661-4D8A-A730-129ADDAF1098}" dt="2023-11-06T09:19:40.116" v="857" actId="47"/>
        <pc:sldMkLst>
          <pc:docMk/>
          <pc:sldMk cId="2251406482" sldId="285"/>
        </pc:sldMkLst>
      </pc:sldChg>
      <pc:sldChg chg="addSp delSp modSp add mod ord">
        <pc:chgData name="Алтуніна Анастасія" userId="497fdcbd-4870-4a08-99cd-9a3dc20bab00" providerId="ADAL" clId="{6DF68C14-0661-4D8A-A730-129ADDAF1098}" dt="2023-11-06T12:45:36.966" v="1387" actId="122"/>
        <pc:sldMkLst>
          <pc:docMk/>
          <pc:sldMk cId="1987147022" sldId="286"/>
        </pc:sldMkLst>
        <pc:spChg chg="add mod">
          <ac:chgData name="Алтуніна Анастасія" userId="497fdcbd-4870-4a08-99cd-9a3dc20bab00" providerId="ADAL" clId="{6DF68C14-0661-4D8A-A730-129ADDAF1098}" dt="2023-11-06T09:18:27.564" v="828"/>
          <ac:spMkLst>
            <pc:docMk/>
            <pc:sldMk cId="1987147022" sldId="286"/>
            <ac:spMk id="2" creationId="{692730F2-ACBF-6C6C-79F8-909C7177192A}"/>
          </ac:spMkLst>
        </pc:spChg>
        <pc:spChg chg="del">
          <ac:chgData name="Алтуніна Анастасія" userId="497fdcbd-4870-4a08-99cd-9a3dc20bab00" providerId="ADAL" clId="{6DF68C14-0661-4D8A-A730-129ADDAF1098}" dt="2023-11-06T09:18:17.434" v="825" actId="478"/>
          <ac:spMkLst>
            <pc:docMk/>
            <pc:sldMk cId="1987147022" sldId="286"/>
            <ac:spMk id="5" creationId="{D4EED289-8EFE-CE05-706F-6C9E74C904EE}"/>
          </ac:spMkLst>
        </pc:spChg>
        <pc:spChg chg="add mod">
          <ac:chgData name="Алтуніна Анастасія" userId="497fdcbd-4870-4a08-99cd-9a3dc20bab00" providerId="ADAL" clId="{6DF68C14-0661-4D8A-A730-129ADDAF1098}" dt="2023-11-06T09:18:27.564" v="828"/>
          <ac:spMkLst>
            <pc:docMk/>
            <pc:sldMk cId="1987147022" sldId="286"/>
            <ac:spMk id="6" creationId="{96C9492B-FD6D-B62F-C417-BC63C299C372}"/>
          </ac:spMkLst>
        </pc:spChg>
        <pc:spChg chg="del">
          <ac:chgData name="Алтуніна Анастасія" userId="497fdcbd-4870-4a08-99cd-9a3dc20bab00" providerId="ADAL" clId="{6DF68C14-0661-4D8A-A730-129ADDAF1098}" dt="2023-11-06T09:18:22.798" v="827" actId="478"/>
          <ac:spMkLst>
            <pc:docMk/>
            <pc:sldMk cId="1987147022" sldId="286"/>
            <ac:spMk id="7" creationId="{76353F0E-487E-C9BE-98E8-F690A7B3138C}"/>
          </ac:spMkLst>
        </pc:spChg>
        <pc:spChg chg="del">
          <ac:chgData name="Алтуніна Анастасія" userId="497fdcbd-4870-4a08-99cd-9a3dc20bab00" providerId="ADAL" clId="{6DF68C14-0661-4D8A-A730-129ADDAF1098}" dt="2023-11-06T09:18:22.798" v="827" actId="478"/>
          <ac:spMkLst>
            <pc:docMk/>
            <pc:sldMk cId="1987147022" sldId="286"/>
            <ac:spMk id="8" creationId="{C2A7934E-D32E-ACDA-0488-E9D976E51816}"/>
          </ac:spMkLst>
        </pc:spChg>
        <pc:spChg chg="del">
          <ac:chgData name="Алтуніна Анастасія" userId="497fdcbd-4870-4a08-99cd-9a3dc20bab00" providerId="ADAL" clId="{6DF68C14-0661-4D8A-A730-129ADDAF1098}" dt="2023-11-06T09:18:22.798" v="827" actId="478"/>
          <ac:spMkLst>
            <pc:docMk/>
            <pc:sldMk cId="1987147022" sldId="286"/>
            <ac:spMk id="9" creationId="{CF0F733E-AFE5-68EA-DD5C-A16A4E7303A4}"/>
          </ac:spMkLst>
        </pc:spChg>
        <pc:spChg chg="add mod">
          <ac:chgData name="Алтуніна Анастасія" userId="497fdcbd-4870-4a08-99cd-9a3dc20bab00" providerId="ADAL" clId="{6DF68C14-0661-4D8A-A730-129ADDAF1098}" dt="2023-11-06T09:18:27.564" v="828"/>
          <ac:spMkLst>
            <pc:docMk/>
            <pc:sldMk cId="1987147022" sldId="286"/>
            <ac:spMk id="10" creationId="{2E8D4A6F-00A7-2BCA-3C75-7763E1546D7F}"/>
          </ac:spMkLst>
        </pc:spChg>
        <pc:spChg chg="del">
          <ac:chgData name="Алтуніна Анастасія" userId="497fdcbd-4870-4a08-99cd-9a3dc20bab00" providerId="ADAL" clId="{6DF68C14-0661-4D8A-A730-129ADDAF1098}" dt="2023-11-06T09:18:22.798" v="827" actId="478"/>
          <ac:spMkLst>
            <pc:docMk/>
            <pc:sldMk cId="1987147022" sldId="286"/>
            <ac:spMk id="11" creationId="{97C19BA4-09A8-B866-FD6A-F8BE4A612591}"/>
          </ac:spMkLst>
        </pc:spChg>
        <pc:spChg chg="del">
          <ac:chgData name="Алтуніна Анастасія" userId="497fdcbd-4870-4a08-99cd-9a3dc20bab00" providerId="ADAL" clId="{6DF68C14-0661-4D8A-A730-129ADDAF1098}" dt="2023-11-06T09:18:22.798" v="827" actId="478"/>
          <ac:spMkLst>
            <pc:docMk/>
            <pc:sldMk cId="1987147022" sldId="286"/>
            <ac:spMk id="12" creationId="{644497FD-609F-02DA-FCB1-6A68AF0A07C7}"/>
          </ac:spMkLst>
        </pc:spChg>
        <pc:spChg chg="del">
          <ac:chgData name="Алтуніна Анастасія" userId="497fdcbd-4870-4a08-99cd-9a3dc20bab00" providerId="ADAL" clId="{6DF68C14-0661-4D8A-A730-129ADDAF1098}" dt="2023-11-06T09:18:22.798" v="827" actId="478"/>
          <ac:spMkLst>
            <pc:docMk/>
            <pc:sldMk cId="1987147022" sldId="286"/>
            <ac:spMk id="13" creationId="{DAE68BE5-A3CA-01F6-4A70-68995A82D49B}"/>
          </ac:spMkLst>
        </pc:spChg>
        <pc:spChg chg="del">
          <ac:chgData name="Алтуніна Анастасія" userId="497fdcbd-4870-4a08-99cd-9a3dc20bab00" providerId="ADAL" clId="{6DF68C14-0661-4D8A-A730-129ADDAF1098}" dt="2023-11-06T09:18:22.798" v="827" actId="478"/>
          <ac:spMkLst>
            <pc:docMk/>
            <pc:sldMk cId="1987147022" sldId="286"/>
            <ac:spMk id="15" creationId="{57DB4BD6-A791-C542-CBEC-824D1EFABF8B}"/>
          </ac:spMkLst>
        </pc:spChg>
        <pc:spChg chg="add mod">
          <ac:chgData name="Алтуніна Анастасія" userId="497fdcbd-4870-4a08-99cd-9a3dc20bab00" providerId="ADAL" clId="{6DF68C14-0661-4D8A-A730-129ADDAF1098}" dt="2023-11-06T12:37:38.640" v="1376" actId="255"/>
          <ac:spMkLst>
            <pc:docMk/>
            <pc:sldMk cId="1987147022" sldId="286"/>
            <ac:spMk id="19" creationId="{0AD2BDE8-C23B-335B-3D3F-F1D35D7007FB}"/>
          </ac:spMkLst>
        </pc:spChg>
        <pc:spChg chg="del">
          <ac:chgData name="Алтуніна Анастасія" userId="497fdcbd-4870-4a08-99cd-9a3dc20bab00" providerId="ADAL" clId="{6DF68C14-0661-4D8A-A730-129ADDAF1098}" dt="2023-11-06T09:18:22.798" v="827" actId="478"/>
          <ac:spMkLst>
            <pc:docMk/>
            <pc:sldMk cId="1987147022" sldId="286"/>
            <ac:spMk id="21" creationId="{4FFFABF5-39B7-3DEB-9991-EACE17FA7DAE}"/>
          </ac:spMkLst>
        </pc:spChg>
        <pc:spChg chg="del">
          <ac:chgData name="Алтуніна Анастасія" userId="497fdcbd-4870-4a08-99cd-9a3dc20bab00" providerId="ADAL" clId="{6DF68C14-0661-4D8A-A730-129ADDAF1098}" dt="2023-11-06T09:18:22.798" v="827" actId="478"/>
          <ac:spMkLst>
            <pc:docMk/>
            <pc:sldMk cId="1987147022" sldId="286"/>
            <ac:spMk id="22" creationId="{8349D2EB-7F2D-D7C2-F039-EA1D9108C89A}"/>
          </ac:spMkLst>
        </pc:spChg>
        <pc:spChg chg="add mod">
          <ac:chgData name="Алтуніна Анастасія" userId="497fdcbd-4870-4a08-99cd-9a3dc20bab00" providerId="ADAL" clId="{6DF68C14-0661-4D8A-A730-129ADDAF1098}" dt="2023-11-06T12:45:36.966" v="1387" actId="122"/>
          <ac:spMkLst>
            <pc:docMk/>
            <pc:sldMk cId="1987147022" sldId="286"/>
            <ac:spMk id="23" creationId="{E39CE2E9-05D1-977E-1666-C319FCAC157B}"/>
          </ac:spMkLst>
        </pc:spChg>
        <pc:spChg chg="add mod">
          <ac:chgData name="Алтуніна Анастасія" userId="497fdcbd-4870-4a08-99cd-9a3dc20bab00" providerId="ADAL" clId="{6DF68C14-0661-4D8A-A730-129ADDAF1098}" dt="2023-11-06T09:18:27.564" v="828"/>
          <ac:spMkLst>
            <pc:docMk/>
            <pc:sldMk cId="1987147022" sldId="286"/>
            <ac:spMk id="24" creationId="{62639F41-CEEB-3495-09C4-4D515196FE7C}"/>
          </ac:spMkLst>
        </pc:spChg>
        <pc:spChg chg="add mod">
          <ac:chgData name="Алтуніна Анастасія" userId="497fdcbd-4870-4a08-99cd-9a3dc20bab00" providerId="ADAL" clId="{6DF68C14-0661-4D8A-A730-129ADDAF1098}" dt="2023-11-06T09:18:27.564" v="828"/>
          <ac:spMkLst>
            <pc:docMk/>
            <pc:sldMk cId="1987147022" sldId="286"/>
            <ac:spMk id="25" creationId="{14990F7F-E889-CEFC-8043-ACBD7C9CC68F}"/>
          </ac:spMkLst>
        </pc:spChg>
        <pc:spChg chg="add mod">
          <ac:chgData name="Алтуніна Анастасія" userId="497fdcbd-4870-4a08-99cd-9a3dc20bab00" providerId="ADAL" clId="{6DF68C14-0661-4D8A-A730-129ADDAF1098}" dt="2023-11-06T09:18:27.564" v="828"/>
          <ac:spMkLst>
            <pc:docMk/>
            <pc:sldMk cId="1987147022" sldId="286"/>
            <ac:spMk id="26" creationId="{7085E975-7972-B78F-61BF-F5CD2189AF0A}"/>
          </ac:spMkLst>
        </pc:spChg>
        <pc:spChg chg="del">
          <ac:chgData name="Алтуніна Анастасія" userId="497fdcbd-4870-4a08-99cd-9a3dc20bab00" providerId="ADAL" clId="{6DF68C14-0661-4D8A-A730-129ADDAF1098}" dt="2023-11-06T09:18:20.566" v="826" actId="478"/>
          <ac:spMkLst>
            <pc:docMk/>
            <pc:sldMk cId="1987147022" sldId="286"/>
            <ac:spMk id="27" creationId="{E888E428-A5A2-56B1-28B5-9B899A264A62}"/>
          </ac:spMkLst>
        </pc:spChg>
        <pc:spChg chg="add mod">
          <ac:chgData name="Алтуніна Анастасія" userId="497fdcbd-4870-4a08-99cd-9a3dc20bab00" providerId="ADAL" clId="{6DF68C14-0661-4D8A-A730-129ADDAF1098}" dt="2023-11-06T12:37:25.306" v="1374" actId="207"/>
          <ac:spMkLst>
            <pc:docMk/>
            <pc:sldMk cId="1987147022" sldId="286"/>
            <ac:spMk id="28" creationId="{88A2E7DB-4F26-5CDA-704A-707883B860CC}"/>
          </ac:spMkLst>
        </pc:spChg>
        <pc:spChg chg="add mod">
          <ac:chgData name="Алтуніна Анастасія" userId="497fdcbd-4870-4a08-99cd-9a3dc20bab00" providerId="ADAL" clId="{6DF68C14-0661-4D8A-A730-129ADDAF1098}" dt="2023-11-06T09:18:27.564" v="828"/>
          <ac:spMkLst>
            <pc:docMk/>
            <pc:sldMk cId="1987147022" sldId="286"/>
            <ac:spMk id="29" creationId="{106B2AF6-3B0A-51D6-5D18-54FA4F43E625}"/>
          </ac:spMkLst>
        </pc:spChg>
        <pc:spChg chg="add mod">
          <ac:chgData name="Алтуніна Анастасія" userId="497fdcbd-4870-4a08-99cd-9a3dc20bab00" providerId="ADAL" clId="{6DF68C14-0661-4D8A-A730-129ADDAF1098}" dt="2023-11-06T09:18:27.564" v="828"/>
          <ac:spMkLst>
            <pc:docMk/>
            <pc:sldMk cId="1987147022" sldId="286"/>
            <ac:spMk id="30" creationId="{4AC53F96-9900-03E9-0BA4-FD52FC96B049}"/>
          </ac:spMkLst>
        </pc:spChg>
        <pc:spChg chg="add del mod">
          <ac:chgData name="Алтуніна Анастасія" userId="497fdcbd-4870-4a08-99cd-9a3dc20bab00" providerId="ADAL" clId="{6DF68C14-0661-4D8A-A730-129ADDAF1098}" dt="2023-11-06T09:18:39.543" v="832" actId="478"/>
          <ac:spMkLst>
            <pc:docMk/>
            <pc:sldMk cId="1987147022" sldId="286"/>
            <ac:spMk id="31" creationId="{CD30959C-1737-0308-625B-8279DEBDBBA1}"/>
          </ac:spMkLst>
        </pc:spChg>
        <pc:spChg chg="add del mod">
          <ac:chgData name="Алтуніна Анастасія" userId="497fdcbd-4870-4a08-99cd-9a3dc20bab00" providerId="ADAL" clId="{6DF68C14-0661-4D8A-A730-129ADDAF1098}" dt="2023-11-06T09:35:39.475" v="925" actId="21"/>
          <ac:spMkLst>
            <pc:docMk/>
            <pc:sldMk cId="1987147022" sldId="286"/>
            <ac:spMk id="32" creationId="{E7145895-35AA-23A0-A549-C92752DB4C1C}"/>
          </ac:spMkLst>
        </pc:spChg>
        <pc:grpChg chg="add mod">
          <ac:chgData name="Алтуніна Анастасія" userId="497fdcbd-4870-4a08-99cd-9a3dc20bab00" providerId="ADAL" clId="{6DF68C14-0661-4D8A-A730-129ADDAF1098}" dt="2023-11-06T09:18:27.564" v="828"/>
          <ac:grpSpMkLst>
            <pc:docMk/>
            <pc:sldMk cId="1987147022" sldId="286"/>
            <ac:grpSpMk id="14" creationId="{9D4DC3E1-4E0B-547D-E0FA-6F9A6741F634}"/>
          </ac:grpSpMkLst>
        </pc:grpChg>
        <pc:grpChg chg="add mod">
          <ac:chgData name="Алтуніна Анастасія" userId="497fdcbd-4870-4a08-99cd-9a3dc20bab00" providerId="ADAL" clId="{6DF68C14-0661-4D8A-A730-129ADDAF1098}" dt="2023-11-06T09:18:27.564" v="828"/>
          <ac:grpSpMkLst>
            <pc:docMk/>
            <pc:sldMk cId="1987147022" sldId="286"/>
            <ac:grpSpMk id="16" creationId="{F0EC9493-C91D-20F1-602A-D593B0067199}"/>
          </ac:grpSpMkLst>
        </pc:grpChg>
        <pc:grpChg chg="add mod">
          <ac:chgData name="Алтуніна Анастасія" userId="497fdcbd-4870-4a08-99cd-9a3dc20bab00" providerId="ADAL" clId="{6DF68C14-0661-4D8A-A730-129ADDAF1098}" dt="2023-11-06T09:18:27.564" v="828"/>
          <ac:grpSpMkLst>
            <pc:docMk/>
            <pc:sldMk cId="1987147022" sldId="286"/>
            <ac:grpSpMk id="17" creationId="{3D8161DB-CEE1-B243-FAD8-1C8C4A92A904}"/>
          </ac:grpSpMkLst>
        </pc:grpChg>
        <pc:grpChg chg="add mod">
          <ac:chgData name="Алтуніна Анастасія" userId="497fdcbd-4870-4a08-99cd-9a3dc20bab00" providerId="ADAL" clId="{6DF68C14-0661-4D8A-A730-129ADDAF1098}" dt="2023-11-06T09:18:27.564" v="828"/>
          <ac:grpSpMkLst>
            <pc:docMk/>
            <pc:sldMk cId="1987147022" sldId="286"/>
            <ac:grpSpMk id="18" creationId="{784C2A3A-E1E1-5D17-FEAE-E8A1F59AE814}"/>
          </ac:grpSpMkLst>
        </pc:grpChg>
      </pc:sldChg>
      <pc:sldChg chg="addSp delSp modSp add mod ord">
        <pc:chgData name="Алтуніна Анастасія" userId="497fdcbd-4870-4a08-99cd-9a3dc20bab00" providerId="ADAL" clId="{6DF68C14-0661-4D8A-A730-129ADDAF1098}" dt="2023-11-09T06:58:06.742" v="1563" actId="1076"/>
        <pc:sldMkLst>
          <pc:docMk/>
          <pc:sldMk cId="2882674177" sldId="287"/>
        </pc:sldMkLst>
        <pc:spChg chg="del">
          <ac:chgData name="Алтуніна Анастасія" userId="497fdcbd-4870-4a08-99cd-9a3dc20bab00" providerId="ADAL" clId="{6DF68C14-0661-4D8A-A730-129ADDAF1098}" dt="2023-11-06T09:34:57.825" v="910" actId="478"/>
          <ac:spMkLst>
            <pc:docMk/>
            <pc:sldMk cId="2882674177" sldId="287"/>
            <ac:spMk id="2" creationId="{692730F2-ACBF-6C6C-79F8-909C7177192A}"/>
          </ac:spMkLst>
        </pc:spChg>
        <pc:spChg chg="add del">
          <ac:chgData name="Алтуніна Анастасія" userId="497fdcbd-4870-4a08-99cd-9a3dc20bab00" providerId="ADAL" clId="{6DF68C14-0661-4D8A-A730-129ADDAF1098}" dt="2023-11-06T09:35:22.168" v="918" actId="478"/>
          <ac:spMkLst>
            <pc:docMk/>
            <pc:sldMk cId="2882674177" sldId="287"/>
            <ac:spMk id="4" creationId="{5B492AC4-596F-CA5F-416A-E632E0DF1A59}"/>
          </ac:spMkLst>
        </pc:spChg>
        <pc:spChg chg="del">
          <ac:chgData name="Алтуніна Анастасія" userId="497fdcbd-4870-4a08-99cd-9a3dc20bab00" providerId="ADAL" clId="{6DF68C14-0661-4D8A-A730-129ADDAF1098}" dt="2023-11-06T09:34:57.825" v="910" actId="478"/>
          <ac:spMkLst>
            <pc:docMk/>
            <pc:sldMk cId="2882674177" sldId="287"/>
            <ac:spMk id="6" creationId="{96C9492B-FD6D-B62F-C417-BC63C299C372}"/>
          </ac:spMkLst>
        </pc:spChg>
        <pc:spChg chg="add del mod">
          <ac:chgData name="Алтуніна Анастасія" userId="497fdcbd-4870-4a08-99cd-9a3dc20bab00" providerId="ADAL" clId="{6DF68C14-0661-4D8A-A730-129ADDAF1098}" dt="2023-11-06T09:35:27.461" v="920" actId="478"/>
          <ac:spMkLst>
            <pc:docMk/>
            <pc:sldMk cId="2882674177" sldId="287"/>
            <ac:spMk id="7" creationId="{0D708D42-A1A9-C7EC-4313-F00355B7F36D}"/>
          </ac:spMkLst>
        </pc:spChg>
        <pc:spChg chg="add del mod">
          <ac:chgData name="Алтуніна Анастасія" userId="497fdcbd-4870-4a08-99cd-9a3dc20bab00" providerId="ADAL" clId="{6DF68C14-0661-4D8A-A730-129ADDAF1098}" dt="2023-11-06T09:35:16.939" v="916" actId="478"/>
          <ac:spMkLst>
            <pc:docMk/>
            <pc:sldMk cId="2882674177" sldId="287"/>
            <ac:spMk id="9" creationId="{C286ADE2-D239-226B-E251-A07064CA0DEA}"/>
          </ac:spMkLst>
        </pc:spChg>
        <pc:spChg chg="del">
          <ac:chgData name="Алтуніна Анастасія" userId="497fdcbd-4870-4a08-99cd-9a3dc20bab00" providerId="ADAL" clId="{6DF68C14-0661-4D8A-A730-129ADDAF1098}" dt="2023-11-06T09:34:57.825" v="910" actId="478"/>
          <ac:spMkLst>
            <pc:docMk/>
            <pc:sldMk cId="2882674177" sldId="287"/>
            <ac:spMk id="10" creationId="{2E8D4A6F-00A7-2BCA-3C75-7763E1546D7F}"/>
          </ac:spMkLst>
        </pc:spChg>
        <pc:spChg chg="add del mod">
          <ac:chgData name="Алтуніна Анастасія" userId="497fdcbd-4870-4a08-99cd-9a3dc20bab00" providerId="ADAL" clId="{6DF68C14-0661-4D8A-A730-129ADDAF1098}" dt="2023-11-06T09:35:16.939" v="916" actId="478"/>
          <ac:spMkLst>
            <pc:docMk/>
            <pc:sldMk cId="2882674177" sldId="287"/>
            <ac:spMk id="11" creationId="{01C5C9F8-8C44-BAFC-1F8E-980A62D39FE3}"/>
          </ac:spMkLst>
        </pc:spChg>
        <pc:spChg chg="add del mod">
          <ac:chgData name="Алтуніна Анастасія" userId="497fdcbd-4870-4a08-99cd-9a3dc20bab00" providerId="ADAL" clId="{6DF68C14-0661-4D8A-A730-129ADDAF1098}" dt="2023-11-06T09:35:16.939" v="916" actId="478"/>
          <ac:spMkLst>
            <pc:docMk/>
            <pc:sldMk cId="2882674177" sldId="287"/>
            <ac:spMk id="12" creationId="{98F05075-2B09-C613-4039-1DF76B586ECE}"/>
          </ac:spMkLst>
        </pc:spChg>
        <pc:spChg chg="add del mod">
          <ac:chgData name="Алтуніна Анастасія" userId="497fdcbd-4870-4a08-99cd-9a3dc20bab00" providerId="ADAL" clId="{6DF68C14-0661-4D8A-A730-129ADDAF1098}" dt="2023-11-06T09:35:16.939" v="916" actId="478"/>
          <ac:spMkLst>
            <pc:docMk/>
            <pc:sldMk cId="2882674177" sldId="287"/>
            <ac:spMk id="13" creationId="{74B9BB02-6439-177C-83B5-BB3A39A3EEFF}"/>
          </ac:spMkLst>
        </pc:spChg>
        <pc:spChg chg="add del mod">
          <ac:chgData name="Алтуніна Анастасія" userId="497fdcbd-4870-4a08-99cd-9a3dc20bab00" providerId="ADAL" clId="{6DF68C14-0661-4D8A-A730-129ADDAF1098}" dt="2023-11-06T09:35:16.939" v="916" actId="478"/>
          <ac:spMkLst>
            <pc:docMk/>
            <pc:sldMk cId="2882674177" sldId="287"/>
            <ac:spMk id="15" creationId="{B7D9BA26-9F51-D6A4-AA36-B16B2C39BAE9}"/>
          </ac:spMkLst>
        </pc:spChg>
        <pc:spChg chg="del">
          <ac:chgData name="Алтуніна Анастасія" userId="497fdcbd-4870-4a08-99cd-9a3dc20bab00" providerId="ADAL" clId="{6DF68C14-0661-4D8A-A730-129ADDAF1098}" dt="2023-11-06T09:35:29.353" v="921" actId="478"/>
          <ac:spMkLst>
            <pc:docMk/>
            <pc:sldMk cId="2882674177" sldId="287"/>
            <ac:spMk id="20" creationId="{C3D8F1DF-1E93-A424-749A-18B0DD31D40D}"/>
          </ac:spMkLst>
        </pc:spChg>
        <pc:spChg chg="add del mod">
          <ac:chgData name="Алтуніна Анастасія" userId="497fdcbd-4870-4a08-99cd-9a3dc20bab00" providerId="ADAL" clId="{6DF68C14-0661-4D8A-A730-129ADDAF1098}" dt="2023-11-06T09:35:16.939" v="916" actId="478"/>
          <ac:spMkLst>
            <pc:docMk/>
            <pc:sldMk cId="2882674177" sldId="287"/>
            <ac:spMk id="21" creationId="{C79D5D2E-1186-D216-D3FD-3243EB2AC978}"/>
          </ac:spMkLst>
        </pc:spChg>
        <pc:spChg chg="add del mod">
          <ac:chgData name="Алтуніна Анастасія" userId="497fdcbd-4870-4a08-99cd-9a3dc20bab00" providerId="ADAL" clId="{6DF68C14-0661-4D8A-A730-129ADDAF1098}" dt="2023-11-06T09:35:16.939" v="916" actId="478"/>
          <ac:spMkLst>
            <pc:docMk/>
            <pc:sldMk cId="2882674177" sldId="287"/>
            <ac:spMk id="22" creationId="{9F5FCEBA-EA4E-CD34-4FF1-F280398A9BC4}"/>
          </ac:spMkLst>
        </pc:spChg>
        <pc:spChg chg="add del mod">
          <ac:chgData name="Алтуніна Анастасія" userId="497fdcbd-4870-4a08-99cd-9a3dc20bab00" providerId="ADAL" clId="{6DF68C14-0661-4D8A-A730-129ADDAF1098}" dt="2023-11-06T09:35:16.939" v="916" actId="478"/>
          <ac:spMkLst>
            <pc:docMk/>
            <pc:sldMk cId="2882674177" sldId="287"/>
            <ac:spMk id="27" creationId="{F82F0BF8-BB58-791B-2C0E-EC21A2B684D9}"/>
          </ac:spMkLst>
        </pc:spChg>
        <pc:spChg chg="add del mod">
          <ac:chgData name="Алтуніна Анастасія" userId="497fdcbd-4870-4a08-99cd-9a3dc20bab00" providerId="ADAL" clId="{6DF68C14-0661-4D8A-A730-129ADDAF1098}" dt="2023-11-06T09:35:16.939" v="916" actId="478"/>
          <ac:spMkLst>
            <pc:docMk/>
            <pc:sldMk cId="2882674177" sldId="287"/>
            <ac:spMk id="31" creationId="{40E8C4D3-F35E-8F5D-42CE-B833204F8F84}"/>
          </ac:spMkLst>
        </pc:spChg>
        <pc:spChg chg="del">
          <ac:chgData name="Алтуніна Анастасія" userId="497fdcbd-4870-4a08-99cd-9a3dc20bab00" providerId="ADAL" clId="{6DF68C14-0661-4D8A-A730-129ADDAF1098}" dt="2023-11-06T09:35:24.272" v="919" actId="478"/>
          <ac:spMkLst>
            <pc:docMk/>
            <pc:sldMk cId="2882674177" sldId="287"/>
            <ac:spMk id="32" creationId="{E7145895-35AA-23A0-A549-C92752DB4C1C}"/>
          </ac:spMkLst>
        </pc:spChg>
        <pc:spChg chg="add del mod">
          <ac:chgData name="Алтуніна Анастасія" userId="497fdcbd-4870-4a08-99cd-9a3dc20bab00" providerId="ADAL" clId="{6DF68C14-0661-4D8A-A730-129ADDAF1098}" dt="2023-11-06T09:35:16.939" v="916" actId="478"/>
          <ac:spMkLst>
            <pc:docMk/>
            <pc:sldMk cId="2882674177" sldId="287"/>
            <ac:spMk id="33" creationId="{C577F9D8-06F7-C73F-72F9-FCC8A5C7792D}"/>
          </ac:spMkLst>
        </pc:spChg>
        <pc:spChg chg="add del mod">
          <ac:chgData name="Алтуніна Анастасія" userId="497fdcbd-4870-4a08-99cd-9a3dc20bab00" providerId="ADAL" clId="{6DF68C14-0661-4D8A-A730-129ADDAF1098}" dt="2023-11-06T09:35:16.939" v="916" actId="478"/>
          <ac:spMkLst>
            <pc:docMk/>
            <pc:sldMk cId="2882674177" sldId="287"/>
            <ac:spMk id="34" creationId="{91DAAC90-D51D-8F97-4822-8CA62AA914D4}"/>
          </ac:spMkLst>
        </pc:spChg>
        <pc:spChg chg="add del mod">
          <ac:chgData name="Алтуніна Анастасія" userId="497fdcbd-4870-4a08-99cd-9a3dc20bab00" providerId="ADAL" clId="{6DF68C14-0661-4D8A-A730-129ADDAF1098}" dt="2023-11-06T09:35:16.939" v="916" actId="478"/>
          <ac:spMkLst>
            <pc:docMk/>
            <pc:sldMk cId="2882674177" sldId="287"/>
            <ac:spMk id="35" creationId="{BAFA9395-028B-C95D-94B4-0C6E34523A26}"/>
          </ac:spMkLst>
        </pc:spChg>
        <pc:spChg chg="add del mod">
          <ac:chgData name="Алтуніна Анастасія" userId="497fdcbd-4870-4a08-99cd-9a3dc20bab00" providerId="ADAL" clId="{6DF68C14-0661-4D8A-A730-129ADDAF1098}" dt="2023-11-06T09:35:16.939" v="916" actId="478"/>
          <ac:spMkLst>
            <pc:docMk/>
            <pc:sldMk cId="2882674177" sldId="287"/>
            <ac:spMk id="36" creationId="{C51DA692-A4AB-9BF9-453E-5DED3A408BA2}"/>
          </ac:spMkLst>
        </pc:spChg>
        <pc:spChg chg="add del mod">
          <ac:chgData name="Алтуніна Анастасія" userId="497fdcbd-4870-4a08-99cd-9a3dc20bab00" providerId="ADAL" clId="{6DF68C14-0661-4D8A-A730-129ADDAF1098}" dt="2023-11-06T09:35:16.939" v="916" actId="478"/>
          <ac:spMkLst>
            <pc:docMk/>
            <pc:sldMk cId="2882674177" sldId="287"/>
            <ac:spMk id="37" creationId="{263D3A3E-04C8-E13D-E251-D0A354104A83}"/>
          </ac:spMkLst>
        </pc:spChg>
        <pc:spChg chg="add del mod">
          <ac:chgData name="Алтуніна Анастасія" userId="497fdcbd-4870-4a08-99cd-9a3dc20bab00" providerId="ADAL" clId="{6DF68C14-0661-4D8A-A730-129ADDAF1098}" dt="2023-11-06T09:35:16.939" v="916" actId="478"/>
          <ac:spMkLst>
            <pc:docMk/>
            <pc:sldMk cId="2882674177" sldId="287"/>
            <ac:spMk id="38" creationId="{257FA02F-5C07-E05B-12E4-28F81A6A0636}"/>
          </ac:spMkLst>
        </pc:spChg>
        <pc:spChg chg="add del mod">
          <ac:chgData name="Алтуніна Анастасія" userId="497fdcbd-4870-4a08-99cd-9a3dc20bab00" providerId="ADAL" clId="{6DF68C14-0661-4D8A-A730-129ADDAF1098}" dt="2023-11-06T09:35:16.939" v="916" actId="478"/>
          <ac:spMkLst>
            <pc:docMk/>
            <pc:sldMk cId="2882674177" sldId="287"/>
            <ac:spMk id="39" creationId="{9A1C602C-E11E-026E-EB5D-FC18BE41E480}"/>
          </ac:spMkLst>
        </pc:spChg>
        <pc:spChg chg="add del mod">
          <ac:chgData name="Алтуніна Анастасія" userId="497fdcbd-4870-4a08-99cd-9a3dc20bab00" providerId="ADAL" clId="{6DF68C14-0661-4D8A-A730-129ADDAF1098}" dt="2023-11-06T09:35:16.939" v="916" actId="478"/>
          <ac:spMkLst>
            <pc:docMk/>
            <pc:sldMk cId="2882674177" sldId="287"/>
            <ac:spMk id="40" creationId="{D17A28E2-4E94-F65A-9602-CBF0C0E5E741}"/>
          </ac:spMkLst>
        </pc:spChg>
        <pc:spChg chg="add del mod">
          <ac:chgData name="Алтуніна Анастасія" userId="497fdcbd-4870-4a08-99cd-9a3dc20bab00" providerId="ADAL" clId="{6DF68C14-0661-4D8A-A730-129ADDAF1098}" dt="2023-11-06T09:35:16.939" v="916" actId="478"/>
          <ac:spMkLst>
            <pc:docMk/>
            <pc:sldMk cId="2882674177" sldId="287"/>
            <ac:spMk id="41" creationId="{6AD4CCC8-2133-05D5-272B-6126A8B6D159}"/>
          </ac:spMkLst>
        </pc:spChg>
        <pc:spChg chg="add del mod">
          <ac:chgData name="Алтуніна Анастасія" userId="497fdcbd-4870-4a08-99cd-9a3dc20bab00" providerId="ADAL" clId="{6DF68C14-0661-4D8A-A730-129ADDAF1098}" dt="2023-11-06T09:35:16.939" v="916" actId="478"/>
          <ac:spMkLst>
            <pc:docMk/>
            <pc:sldMk cId="2882674177" sldId="287"/>
            <ac:spMk id="42" creationId="{FA527A08-0ADF-0E31-725F-EE0BB07E5039}"/>
          </ac:spMkLst>
        </pc:spChg>
        <pc:spChg chg="add del mod">
          <ac:chgData name="Алтуніна Анастасія" userId="497fdcbd-4870-4a08-99cd-9a3dc20bab00" providerId="ADAL" clId="{6DF68C14-0661-4D8A-A730-129ADDAF1098}" dt="2023-11-06T09:35:16.939" v="916" actId="478"/>
          <ac:spMkLst>
            <pc:docMk/>
            <pc:sldMk cId="2882674177" sldId="287"/>
            <ac:spMk id="43" creationId="{DD78C7AC-2A09-3E7C-7AA7-77BCA2F26770}"/>
          </ac:spMkLst>
        </pc:spChg>
        <pc:spChg chg="add del mod">
          <ac:chgData name="Алтуніна Анастасія" userId="497fdcbd-4870-4a08-99cd-9a3dc20bab00" providerId="ADAL" clId="{6DF68C14-0661-4D8A-A730-129ADDAF1098}" dt="2023-11-06T09:35:16.939" v="916" actId="478"/>
          <ac:spMkLst>
            <pc:docMk/>
            <pc:sldMk cId="2882674177" sldId="287"/>
            <ac:spMk id="44" creationId="{ED30E34F-F697-6B9D-9E15-183B4BCA90BD}"/>
          </ac:spMkLst>
        </pc:spChg>
        <pc:spChg chg="add del mod">
          <ac:chgData name="Алтуніна Анастасія" userId="497fdcbd-4870-4a08-99cd-9a3dc20bab00" providerId="ADAL" clId="{6DF68C14-0661-4D8A-A730-129ADDAF1098}" dt="2023-11-09T06:58:06.742" v="1563" actId="1076"/>
          <ac:spMkLst>
            <pc:docMk/>
            <pc:sldMk cId="2882674177" sldId="287"/>
            <ac:spMk id="45" creationId="{B7E98D18-57FE-14CF-D90E-7B4C8E8E3378}"/>
          </ac:spMkLst>
        </pc:spChg>
        <pc:spChg chg="add del mod">
          <ac:chgData name="Алтуніна Анастасія" userId="497fdcbd-4870-4a08-99cd-9a3dc20bab00" providerId="ADAL" clId="{6DF68C14-0661-4D8A-A730-129ADDAF1098}" dt="2023-11-06T09:35:16.939" v="916" actId="478"/>
          <ac:spMkLst>
            <pc:docMk/>
            <pc:sldMk cId="2882674177" sldId="287"/>
            <ac:spMk id="46" creationId="{75880A50-5665-7234-4056-97A765C2CAAA}"/>
          </ac:spMkLst>
        </pc:spChg>
        <pc:spChg chg="add del mod">
          <ac:chgData name="Алтуніна Анастасія" userId="497fdcbd-4870-4a08-99cd-9a3dc20bab00" providerId="ADAL" clId="{6DF68C14-0661-4D8A-A730-129ADDAF1098}" dt="2023-11-06T09:35:16.939" v="916" actId="478"/>
          <ac:spMkLst>
            <pc:docMk/>
            <pc:sldMk cId="2882674177" sldId="287"/>
            <ac:spMk id="47" creationId="{D6167C5C-DA71-B64C-896D-F556C7760C69}"/>
          </ac:spMkLst>
        </pc:spChg>
        <pc:spChg chg="add del mod">
          <ac:chgData name="Алтуніна Анастасія" userId="497fdcbd-4870-4a08-99cd-9a3dc20bab00" providerId="ADAL" clId="{6DF68C14-0661-4D8A-A730-129ADDAF1098}" dt="2023-11-06T09:35:16.939" v="916" actId="478"/>
          <ac:spMkLst>
            <pc:docMk/>
            <pc:sldMk cId="2882674177" sldId="287"/>
            <ac:spMk id="48" creationId="{43724016-EEF7-2022-D65C-46DCF4A66C68}"/>
          </ac:spMkLst>
        </pc:spChg>
        <pc:spChg chg="add del mod">
          <ac:chgData name="Алтуніна Анастасія" userId="497fdcbd-4870-4a08-99cd-9a3dc20bab00" providerId="ADAL" clId="{6DF68C14-0661-4D8A-A730-129ADDAF1098}" dt="2023-11-06T12:35:01.713" v="1245" actId="1076"/>
          <ac:spMkLst>
            <pc:docMk/>
            <pc:sldMk cId="2882674177" sldId="287"/>
            <ac:spMk id="49" creationId="{D8A0F55F-FBDA-F1E7-7FE0-6D30242ECDC6}"/>
          </ac:spMkLst>
        </pc:spChg>
        <pc:spChg chg="add del mod">
          <ac:chgData name="Алтуніна Анастасія" userId="497fdcbd-4870-4a08-99cd-9a3dc20bab00" providerId="ADAL" clId="{6DF68C14-0661-4D8A-A730-129ADDAF1098}" dt="2023-11-06T09:35:16.939" v="916" actId="478"/>
          <ac:spMkLst>
            <pc:docMk/>
            <pc:sldMk cId="2882674177" sldId="287"/>
            <ac:spMk id="50" creationId="{F7823CF6-31DC-3A79-A87F-D4B80317378F}"/>
          </ac:spMkLst>
        </pc:spChg>
        <pc:spChg chg="add del mod">
          <ac:chgData name="Алтуніна Анастасія" userId="497fdcbd-4870-4a08-99cd-9a3dc20bab00" providerId="ADAL" clId="{6DF68C14-0661-4D8A-A730-129ADDAF1098}" dt="2023-11-06T12:35:04.883" v="1246" actId="1076"/>
          <ac:spMkLst>
            <pc:docMk/>
            <pc:sldMk cId="2882674177" sldId="287"/>
            <ac:spMk id="51" creationId="{78BE7051-7E04-738F-55E1-B876F3C9019F}"/>
          </ac:spMkLst>
        </pc:spChg>
        <pc:spChg chg="add del mod">
          <ac:chgData name="Алтуніна Анастасія" userId="497fdcbd-4870-4a08-99cd-9a3dc20bab00" providerId="ADAL" clId="{6DF68C14-0661-4D8A-A730-129ADDAF1098}" dt="2023-11-06T09:35:16.939" v="916" actId="478"/>
          <ac:spMkLst>
            <pc:docMk/>
            <pc:sldMk cId="2882674177" sldId="287"/>
            <ac:spMk id="52" creationId="{3AF4C84D-18E4-DD43-8E8C-3C95F730BF56}"/>
          </ac:spMkLst>
        </pc:spChg>
        <pc:spChg chg="add del mod">
          <ac:chgData name="Алтуніна Анастасія" userId="497fdcbd-4870-4a08-99cd-9a3dc20bab00" providerId="ADAL" clId="{6DF68C14-0661-4D8A-A730-129ADDAF1098}" dt="2023-11-06T09:35:16.939" v="916" actId="478"/>
          <ac:spMkLst>
            <pc:docMk/>
            <pc:sldMk cId="2882674177" sldId="287"/>
            <ac:spMk id="53" creationId="{1FC3FF51-D714-6739-ED6D-793818E375D6}"/>
          </ac:spMkLst>
        </pc:spChg>
        <pc:spChg chg="add del mod">
          <ac:chgData name="Алтуніна Анастасія" userId="497fdcbd-4870-4a08-99cd-9a3dc20bab00" providerId="ADAL" clId="{6DF68C14-0661-4D8A-A730-129ADDAF1098}" dt="2023-11-09T06:58:02.952" v="1562" actId="1076"/>
          <ac:spMkLst>
            <pc:docMk/>
            <pc:sldMk cId="2882674177" sldId="287"/>
            <ac:spMk id="54" creationId="{1DF607E8-72BF-B247-CA43-4D990CB8D415}"/>
          </ac:spMkLst>
        </pc:spChg>
        <pc:spChg chg="add del mod">
          <ac:chgData name="Алтуніна Анастасія" userId="497fdcbd-4870-4a08-99cd-9a3dc20bab00" providerId="ADAL" clId="{6DF68C14-0661-4D8A-A730-129ADDAF1098}" dt="2023-11-06T09:35:16.939" v="916" actId="478"/>
          <ac:spMkLst>
            <pc:docMk/>
            <pc:sldMk cId="2882674177" sldId="287"/>
            <ac:spMk id="55" creationId="{38579B77-66F3-B390-C0EE-BF1072B0657B}"/>
          </ac:spMkLst>
        </pc:spChg>
        <pc:spChg chg="add del mod">
          <ac:chgData name="Алтуніна Анастасія" userId="497fdcbd-4870-4a08-99cd-9a3dc20bab00" providerId="ADAL" clId="{6DF68C14-0661-4D8A-A730-129ADDAF1098}" dt="2023-11-06T12:35:23.516" v="1250" actId="1076"/>
          <ac:spMkLst>
            <pc:docMk/>
            <pc:sldMk cId="2882674177" sldId="287"/>
            <ac:spMk id="56" creationId="{72E411BD-F3CA-6A67-DABE-67AD614AA252}"/>
          </ac:spMkLst>
        </pc:spChg>
        <pc:spChg chg="add del mod">
          <ac:chgData name="Алтуніна Анастасія" userId="497fdcbd-4870-4a08-99cd-9a3dc20bab00" providerId="ADAL" clId="{6DF68C14-0661-4D8A-A730-129ADDAF1098}" dt="2023-11-06T09:35:16.939" v="916" actId="478"/>
          <ac:spMkLst>
            <pc:docMk/>
            <pc:sldMk cId="2882674177" sldId="287"/>
            <ac:spMk id="57" creationId="{7EC69124-4A8A-1AF5-C484-D132330D76D2}"/>
          </ac:spMkLst>
        </pc:spChg>
        <pc:spChg chg="add del mod">
          <ac:chgData name="Алтуніна Анастасія" userId="497fdcbd-4870-4a08-99cd-9a3dc20bab00" providerId="ADAL" clId="{6DF68C14-0661-4D8A-A730-129ADDAF1098}" dt="2023-11-06T12:35:14.566" v="1248" actId="1076"/>
          <ac:spMkLst>
            <pc:docMk/>
            <pc:sldMk cId="2882674177" sldId="287"/>
            <ac:spMk id="58" creationId="{18887FF7-273C-0EE5-50BD-53AA1FADA4A7}"/>
          </ac:spMkLst>
        </pc:spChg>
        <pc:spChg chg="add del mod">
          <ac:chgData name="Алтуніна Анастасія" userId="497fdcbd-4870-4a08-99cd-9a3dc20bab00" providerId="ADAL" clId="{6DF68C14-0661-4D8A-A730-129ADDAF1098}" dt="2023-11-06T12:35:12.389" v="1247" actId="1076"/>
          <ac:spMkLst>
            <pc:docMk/>
            <pc:sldMk cId="2882674177" sldId="287"/>
            <ac:spMk id="59" creationId="{6BB9ECE3-B2E3-E5AE-A730-2E9F34D3274D}"/>
          </ac:spMkLst>
        </pc:spChg>
        <pc:spChg chg="add del mod">
          <ac:chgData name="Алтуніна Анастасія" userId="497fdcbd-4870-4a08-99cd-9a3dc20bab00" providerId="ADAL" clId="{6DF68C14-0661-4D8A-A730-129ADDAF1098}" dt="2023-11-06T13:07:51.727" v="1448" actId="1076"/>
          <ac:spMkLst>
            <pc:docMk/>
            <pc:sldMk cId="2882674177" sldId="287"/>
            <ac:spMk id="60" creationId="{FF25A988-270D-767E-FF89-18C547B9E338}"/>
          </ac:spMkLst>
        </pc:spChg>
        <pc:spChg chg="add del mod">
          <ac:chgData name="Алтуніна Анастасія" userId="497fdcbd-4870-4a08-99cd-9a3dc20bab00" providerId="ADAL" clId="{6DF68C14-0661-4D8A-A730-129ADDAF1098}" dt="2023-11-06T09:35:16.939" v="916" actId="478"/>
          <ac:spMkLst>
            <pc:docMk/>
            <pc:sldMk cId="2882674177" sldId="287"/>
            <ac:spMk id="61" creationId="{C22D4694-25EC-F6CF-94A1-62BCAA421FFF}"/>
          </ac:spMkLst>
        </pc:spChg>
        <pc:spChg chg="add del mod">
          <ac:chgData name="Алтуніна Анастасія" userId="497fdcbd-4870-4a08-99cd-9a3dc20bab00" providerId="ADAL" clId="{6DF68C14-0661-4D8A-A730-129ADDAF1098}" dt="2023-11-06T09:35:16.939" v="916" actId="478"/>
          <ac:spMkLst>
            <pc:docMk/>
            <pc:sldMk cId="2882674177" sldId="287"/>
            <ac:spMk id="62" creationId="{605422C3-4385-D40B-6D76-F0AC35A79491}"/>
          </ac:spMkLst>
        </pc:spChg>
        <pc:spChg chg="add del mod">
          <ac:chgData name="Алтуніна Анастасія" userId="497fdcbd-4870-4a08-99cd-9a3dc20bab00" providerId="ADAL" clId="{6DF68C14-0661-4D8A-A730-129ADDAF1098}" dt="2023-11-06T13:07:59.443" v="1449" actId="1076"/>
          <ac:spMkLst>
            <pc:docMk/>
            <pc:sldMk cId="2882674177" sldId="287"/>
            <ac:spMk id="63" creationId="{242DC3A3-E0A4-0602-EED8-8D4437BAB0E0}"/>
          </ac:spMkLst>
        </pc:spChg>
        <pc:spChg chg="add del mod">
          <ac:chgData name="Алтуніна Анастасія" userId="497fdcbd-4870-4a08-99cd-9a3dc20bab00" providerId="ADAL" clId="{6DF68C14-0661-4D8A-A730-129ADDAF1098}" dt="2023-11-06T09:35:16.939" v="916" actId="478"/>
          <ac:spMkLst>
            <pc:docMk/>
            <pc:sldMk cId="2882674177" sldId="287"/>
            <ac:spMk id="64" creationId="{2AA8416B-A03B-E5B2-95AF-A18B55F38381}"/>
          </ac:spMkLst>
        </pc:spChg>
        <pc:spChg chg="add mod">
          <ac:chgData name="Алтуніна Анастасія" userId="497fdcbd-4870-4a08-99cd-9a3dc20bab00" providerId="ADAL" clId="{6DF68C14-0661-4D8A-A730-129ADDAF1098}" dt="2023-11-06T09:35:48.547" v="947" actId="20577"/>
          <ac:spMkLst>
            <pc:docMk/>
            <pc:sldMk cId="2882674177" sldId="287"/>
            <ac:spMk id="65" creationId="{43B5B169-F9F3-EF77-F79E-F4D2545C5535}"/>
          </ac:spMkLst>
        </pc:spChg>
        <pc:spChg chg="add mod">
          <ac:chgData name="Алтуніна Анастасія" userId="497fdcbd-4870-4a08-99cd-9a3dc20bab00" providerId="ADAL" clId="{6DF68C14-0661-4D8A-A730-129ADDAF1098}" dt="2023-11-06T10:13:49.666" v="1048" actId="1076"/>
          <ac:spMkLst>
            <pc:docMk/>
            <pc:sldMk cId="2882674177" sldId="287"/>
            <ac:spMk id="66" creationId="{CC9C18FF-A712-F689-4A9F-ED147B511CD1}"/>
          </ac:spMkLst>
        </pc:spChg>
        <pc:spChg chg="add mod">
          <ac:chgData name="Алтуніна Анастасія" userId="497fdcbd-4870-4a08-99cd-9a3dc20bab00" providerId="ADAL" clId="{6DF68C14-0661-4D8A-A730-129ADDAF1098}" dt="2023-11-06T12:35:27.647" v="1251" actId="1076"/>
          <ac:spMkLst>
            <pc:docMk/>
            <pc:sldMk cId="2882674177" sldId="287"/>
            <ac:spMk id="67" creationId="{F0359F93-BF8F-C94D-3769-EEB86B9BE9A4}"/>
          </ac:spMkLst>
        </pc:spChg>
        <pc:spChg chg="add mod">
          <ac:chgData name="Алтуніна Анастасія" userId="497fdcbd-4870-4a08-99cd-9a3dc20bab00" providerId="ADAL" clId="{6DF68C14-0661-4D8A-A730-129ADDAF1098}" dt="2023-11-06T10:13:52.200" v="1049" actId="1076"/>
          <ac:spMkLst>
            <pc:docMk/>
            <pc:sldMk cId="2882674177" sldId="287"/>
            <ac:spMk id="68" creationId="{8629570F-E912-5CFB-9A34-AACE0D98CB86}"/>
          </ac:spMkLst>
        </pc:spChg>
        <pc:spChg chg="add mod">
          <ac:chgData name="Алтуніна Анастасія" userId="497fdcbd-4870-4a08-99cd-9a3dc20bab00" providerId="ADAL" clId="{6DF68C14-0661-4D8A-A730-129ADDAF1098}" dt="2023-11-06T13:07:49.363" v="1447" actId="1076"/>
          <ac:spMkLst>
            <pc:docMk/>
            <pc:sldMk cId="2882674177" sldId="287"/>
            <ac:spMk id="69" creationId="{5FAAF7F5-88BB-34D9-72F7-966825430D8A}"/>
          </ac:spMkLst>
        </pc:spChg>
        <pc:grpChg chg="del">
          <ac:chgData name="Алтуніна Анастасія" userId="497fdcbd-4870-4a08-99cd-9a3dc20bab00" providerId="ADAL" clId="{6DF68C14-0661-4D8A-A730-129ADDAF1098}" dt="2023-11-06T09:34:57.825" v="910" actId="478"/>
          <ac:grpSpMkLst>
            <pc:docMk/>
            <pc:sldMk cId="2882674177" sldId="287"/>
            <ac:grpSpMk id="14" creationId="{9D4DC3E1-4E0B-547D-E0FA-6F9A6741F634}"/>
          </ac:grpSpMkLst>
        </pc:grpChg>
        <pc:grpChg chg="del">
          <ac:chgData name="Алтуніна Анастасія" userId="497fdcbd-4870-4a08-99cd-9a3dc20bab00" providerId="ADAL" clId="{6DF68C14-0661-4D8A-A730-129ADDAF1098}" dt="2023-11-06T09:35:03.750" v="911" actId="478"/>
          <ac:grpSpMkLst>
            <pc:docMk/>
            <pc:sldMk cId="2882674177" sldId="287"/>
            <ac:grpSpMk id="16" creationId="{F0EC9493-C91D-20F1-602A-D593B0067199}"/>
          </ac:grpSpMkLst>
        </pc:grpChg>
        <pc:grpChg chg="del">
          <ac:chgData name="Алтуніна Анастасія" userId="497fdcbd-4870-4a08-99cd-9a3dc20bab00" providerId="ADAL" clId="{6DF68C14-0661-4D8A-A730-129ADDAF1098}" dt="2023-11-06T09:34:57.825" v="910" actId="478"/>
          <ac:grpSpMkLst>
            <pc:docMk/>
            <pc:sldMk cId="2882674177" sldId="287"/>
            <ac:grpSpMk id="17" creationId="{3D8161DB-CEE1-B243-FAD8-1C8C4A92A904}"/>
          </ac:grpSpMkLst>
        </pc:grpChg>
        <pc:grpChg chg="del">
          <ac:chgData name="Алтуніна Анастасія" userId="497fdcbd-4870-4a08-99cd-9a3dc20bab00" providerId="ADAL" clId="{6DF68C14-0661-4D8A-A730-129ADDAF1098}" dt="2023-11-06T09:34:57.825" v="910" actId="478"/>
          <ac:grpSpMkLst>
            <pc:docMk/>
            <pc:sldMk cId="2882674177" sldId="287"/>
            <ac:grpSpMk id="18" creationId="{784C2A3A-E1E1-5D17-FEAE-E8A1F59AE814}"/>
          </ac:grpSpMkLst>
        </pc:grpChg>
        <pc:graphicFrameChg chg="add del mod">
          <ac:chgData name="Алтуніна Анастасія" userId="497fdcbd-4870-4a08-99cd-9a3dc20bab00" providerId="ADAL" clId="{6DF68C14-0661-4D8A-A730-129ADDAF1098}" dt="2023-11-06T09:35:06.363" v="913"/>
          <ac:graphicFrameMkLst>
            <pc:docMk/>
            <pc:sldMk cId="2882674177" sldId="287"/>
            <ac:graphicFrameMk id="5" creationId="{B430B573-457E-34FD-1BE7-8FBB137311CE}"/>
          </ac:graphicFrameMkLst>
        </pc:graphicFrameChg>
        <pc:graphicFrameChg chg="add del mod modGraphic">
          <ac:chgData name="Алтуніна Анастасія" userId="497fdcbd-4870-4a08-99cd-9a3dc20bab00" providerId="ADAL" clId="{6DF68C14-0661-4D8A-A730-129ADDAF1098}" dt="2023-11-06T13:08:21.942" v="1454" actId="255"/>
          <ac:graphicFrameMkLst>
            <pc:docMk/>
            <pc:sldMk cId="2882674177" sldId="287"/>
            <ac:graphicFrameMk id="8" creationId="{DF0BE00C-9C59-D1D9-217E-0DE8DCC86582}"/>
          </ac:graphicFrameMkLst>
        </pc:graphicFrameChg>
      </pc:sldChg>
      <pc:sldMasterChg chg="delSldLayout">
        <pc:chgData name="Алтуніна Анастасія" userId="497fdcbd-4870-4a08-99cd-9a3dc20bab00" providerId="ADAL" clId="{6DF68C14-0661-4D8A-A730-129ADDAF1098}" dt="2023-11-06T09:35:34.494" v="922" actId="47"/>
        <pc:sldMasterMkLst>
          <pc:docMk/>
          <pc:sldMasterMk cId="1223693109" sldId="2147483671"/>
        </pc:sldMasterMkLst>
        <pc:sldLayoutChg chg="del">
          <pc:chgData name="Алтуніна Анастасія" userId="497fdcbd-4870-4a08-99cd-9a3dc20bab00" providerId="ADAL" clId="{6DF68C14-0661-4D8A-A730-129ADDAF1098}" dt="2023-11-06T09:35:34.494" v="922" actId="47"/>
          <pc:sldLayoutMkLst>
            <pc:docMk/>
            <pc:sldMasterMk cId="1223693109" sldId="2147483671"/>
            <pc:sldLayoutMk cId="855600395" sldId="2147483684"/>
          </pc:sldLayoutMkLst>
        </pc:sldLayoutChg>
        <pc:sldLayoutChg chg="del">
          <pc:chgData name="Алтуніна Анастасія" userId="497fdcbd-4870-4a08-99cd-9a3dc20bab00" providerId="ADAL" clId="{6DF68C14-0661-4D8A-A730-129ADDAF1098}" dt="2023-11-06T09:19:43.938" v="859" actId="47"/>
          <pc:sldLayoutMkLst>
            <pc:docMk/>
            <pc:sldMasterMk cId="1223693109" sldId="2147483671"/>
            <pc:sldLayoutMk cId="1677735796" sldId="2147483684"/>
          </pc:sldLayoutMkLst>
        </pc:sldLayoutChg>
      </pc:sldMaster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Місце для верхнього колонтитула 1"/>
          <p:cNvSpPr>
            <a:spLocks noGrp="1"/>
          </p:cNvSpPr>
          <p:nvPr>
            <p:ph type="hdr" sz="quarter"/>
          </p:nvPr>
        </p:nvSpPr>
        <p:spPr>
          <a:xfrm>
            <a:off x="0" y="0"/>
            <a:ext cx="2949099" cy="498932"/>
          </a:xfrm>
          <a:prstGeom prst="rect">
            <a:avLst/>
          </a:prstGeom>
        </p:spPr>
        <p:txBody>
          <a:bodyPr vert="horz" lIns="91440" tIns="45720" rIns="91440" bIns="45720" rtlCol="0"/>
          <a:lstStyle>
            <a:lvl1pPr algn="l">
              <a:defRPr sz="1200"/>
            </a:lvl1pPr>
          </a:lstStyle>
          <a:p>
            <a:endParaRPr lang="uk-UA"/>
          </a:p>
        </p:txBody>
      </p:sp>
      <p:sp>
        <p:nvSpPr>
          <p:cNvPr id="3" name="Місце для дати 2"/>
          <p:cNvSpPr>
            <a:spLocks noGrp="1"/>
          </p:cNvSpPr>
          <p:nvPr>
            <p:ph type="dt" idx="1"/>
          </p:nvPr>
        </p:nvSpPr>
        <p:spPr>
          <a:xfrm>
            <a:off x="3854939" y="0"/>
            <a:ext cx="2949099" cy="498932"/>
          </a:xfrm>
          <a:prstGeom prst="rect">
            <a:avLst/>
          </a:prstGeom>
        </p:spPr>
        <p:txBody>
          <a:bodyPr vert="horz" lIns="91440" tIns="45720" rIns="91440" bIns="45720" rtlCol="0"/>
          <a:lstStyle>
            <a:lvl1pPr algn="r">
              <a:defRPr sz="1200"/>
            </a:lvl1pPr>
          </a:lstStyle>
          <a:p>
            <a:fld id="{84CB2A02-D900-4CBD-9A6F-B5D93A045406}" type="datetimeFigureOut">
              <a:rPr lang="uk-UA" smtClean="0"/>
              <a:t>12.12.2023</a:t>
            </a:fld>
            <a:endParaRPr lang="uk-UA"/>
          </a:p>
        </p:txBody>
      </p:sp>
      <p:sp>
        <p:nvSpPr>
          <p:cNvPr id="4" name="Місце для зображення 3"/>
          <p:cNvSpPr>
            <a:spLocks noGrp="1" noRot="1" noChangeAspect="1"/>
          </p:cNvSpPr>
          <p:nvPr>
            <p:ph type="sldImg" idx="2"/>
          </p:nvPr>
        </p:nvSpPr>
        <p:spPr>
          <a:xfrm>
            <a:off x="420688" y="1243013"/>
            <a:ext cx="5964237" cy="3355975"/>
          </a:xfrm>
          <a:prstGeom prst="rect">
            <a:avLst/>
          </a:prstGeom>
          <a:noFill/>
          <a:ln w="12700">
            <a:solidFill>
              <a:prstClr val="black"/>
            </a:solidFill>
          </a:ln>
        </p:spPr>
        <p:txBody>
          <a:bodyPr vert="horz" lIns="91440" tIns="45720" rIns="91440" bIns="45720" rtlCol="0" anchor="ctr"/>
          <a:lstStyle/>
          <a:p>
            <a:endParaRPr lang="uk-UA"/>
          </a:p>
        </p:txBody>
      </p:sp>
      <p:sp>
        <p:nvSpPr>
          <p:cNvPr id="5" name="Місце для нотаток 4"/>
          <p:cNvSpPr>
            <a:spLocks noGrp="1"/>
          </p:cNvSpPr>
          <p:nvPr>
            <p:ph type="body" sz="quarter" idx="3"/>
          </p:nvPr>
        </p:nvSpPr>
        <p:spPr>
          <a:xfrm>
            <a:off x="680562" y="4785598"/>
            <a:ext cx="5444490" cy="3915489"/>
          </a:xfrm>
          <a:prstGeom prst="rect">
            <a:avLst/>
          </a:prstGeom>
        </p:spPr>
        <p:txBody>
          <a:bodyPr vert="horz" lIns="91440" tIns="45720" rIns="91440" bIns="45720" rtlCol="0"/>
          <a:lstStyle/>
          <a:p>
            <a:pPr lvl="0"/>
            <a:r>
              <a:rPr lang="uk-UA"/>
              <a:t>Клацніть, щоб відредагувати стилі зразків тексту</a:t>
            </a:r>
          </a:p>
          <a:p>
            <a:pPr lvl="1"/>
            <a:r>
              <a:rPr lang="uk-UA"/>
              <a:t>Другий рівень</a:t>
            </a:r>
          </a:p>
          <a:p>
            <a:pPr lvl="2"/>
            <a:r>
              <a:rPr lang="uk-UA"/>
              <a:t>Третій рівень</a:t>
            </a:r>
          </a:p>
          <a:p>
            <a:pPr lvl="3"/>
            <a:r>
              <a:rPr lang="uk-UA"/>
              <a:t>Четвертий рівень</a:t>
            </a:r>
          </a:p>
          <a:p>
            <a:pPr lvl="4"/>
            <a:r>
              <a:rPr lang="uk-UA"/>
              <a:t>П’ятий рівень</a:t>
            </a:r>
          </a:p>
        </p:txBody>
      </p:sp>
      <p:sp>
        <p:nvSpPr>
          <p:cNvPr id="6" name="Місце для нижнього колонтитула 5"/>
          <p:cNvSpPr>
            <a:spLocks noGrp="1"/>
          </p:cNvSpPr>
          <p:nvPr>
            <p:ph type="ftr" sz="quarter" idx="4"/>
          </p:nvPr>
        </p:nvSpPr>
        <p:spPr>
          <a:xfrm>
            <a:off x="0" y="9445170"/>
            <a:ext cx="2949099" cy="498931"/>
          </a:xfrm>
          <a:prstGeom prst="rect">
            <a:avLst/>
          </a:prstGeom>
        </p:spPr>
        <p:txBody>
          <a:bodyPr vert="horz" lIns="91440" tIns="45720" rIns="91440" bIns="45720" rtlCol="0" anchor="b"/>
          <a:lstStyle>
            <a:lvl1pPr algn="l">
              <a:defRPr sz="1200"/>
            </a:lvl1pPr>
          </a:lstStyle>
          <a:p>
            <a:endParaRPr lang="uk-UA"/>
          </a:p>
        </p:txBody>
      </p:sp>
      <p:sp>
        <p:nvSpPr>
          <p:cNvPr id="7" name="Місце для номера слайда 6"/>
          <p:cNvSpPr>
            <a:spLocks noGrp="1"/>
          </p:cNvSpPr>
          <p:nvPr>
            <p:ph type="sldNum" sz="quarter" idx="5"/>
          </p:nvPr>
        </p:nvSpPr>
        <p:spPr>
          <a:xfrm>
            <a:off x="3854939" y="9445170"/>
            <a:ext cx="2949099" cy="498931"/>
          </a:xfrm>
          <a:prstGeom prst="rect">
            <a:avLst/>
          </a:prstGeom>
        </p:spPr>
        <p:txBody>
          <a:bodyPr vert="horz" lIns="91440" tIns="45720" rIns="91440" bIns="45720" rtlCol="0" anchor="b"/>
          <a:lstStyle>
            <a:lvl1pPr algn="r">
              <a:defRPr sz="1200"/>
            </a:lvl1pPr>
          </a:lstStyle>
          <a:p>
            <a:fld id="{35428B1D-BDF5-4781-B703-E209384560D4}" type="slidenum">
              <a:rPr lang="uk-UA" smtClean="0"/>
              <a:t>‹№›</a:t>
            </a:fld>
            <a:endParaRPr lang="uk-UA"/>
          </a:p>
        </p:txBody>
      </p:sp>
    </p:spTree>
    <p:extLst>
      <p:ext uri="{BB962C8B-B14F-4D97-AF65-F5344CB8AC3E}">
        <p14:creationId xmlns:p14="http://schemas.microsoft.com/office/powerpoint/2010/main" val="109057250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endParaRPr lang="uk-UA" dirty="0"/>
          </a:p>
        </p:txBody>
      </p:sp>
      <p:sp>
        <p:nvSpPr>
          <p:cNvPr id="4" name="Місце для номера слайда 3"/>
          <p:cNvSpPr>
            <a:spLocks noGrp="1"/>
          </p:cNvSpPr>
          <p:nvPr>
            <p:ph type="sldNum" sz="quarter" idx="5"/>
          </p:nvPr>
        </p:nvSpPr>
        <p:spPr/>
        <p:txBody>
          <a:bodyPr/>
          <a:lstStyle/>
          <a:p>
            <a:fld id="{35428B1D-BDF5-4781-B703-E209384560D4}" type="slidenum">
              <a:rPr lang="uk-UA" smtClean="0"/>
              <a:t>9</a:t>
            </a:fld>
            <a:endParaRPr lang="uk-UA"/>
          </a:p>
        </p:txBody>
      </p:sp>
    </p:spTree>
    <p:extLst>
      <p:ext uri="{BB962C8B-B14F-4D97-AF65-F5344CB8AC3E}">
        <p14:creationId xmlns:p14="http://schemas.microsoft.com/office/powerpoint/2010/main" val="80605667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ий слайд">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DB0D5C52-8917-AD78-FB47-9D24F245F23C}"/>
              </a:ext>
            </a:extLst>
          </p:cNvPr>
          <p:cNvSpPr>
            <a:spLocks noGrp="1"/>
          </p:cNvSpPr>
          <p:nvPr>
            <p:ph type="ctrTitle"/>
          </p:nvPr>
        </p:nvSpPr>
        <p:spPr>
          <a:xfrm>
            <a:off x="1524000" y="1122363"/>
            <a:ext cx="9144000" cy="2387600"/>
          </a:xfrm>
        </p:spPr>
        <p:txBody>
          <a:bodyPr anchor="b"/>
          <a:lstStyle>
            <a:lvl1pPr algn="ctr">
              <a:defRPr sz="6000"/>
            </a:lvl1pPr>
          </a:lstStyle>
          <a:p>
            <a:r>
              <a:rPr lang="uk-UA"/>
              <a:t>Клацніть, щоб редагувати стиль зразка заголовка</a:t>
            </a:r>
            <a:endParaRPr lang="ru-RU"/>
          </a:p>
        </p:txBody>
      </p:sp>
      <p:sp>
        <p:nvSpPr>
          <p:cNvPr id="3" name="Підзаголовок 2">
            <a:extLst>
              <a:ext uri="{FF2B5EF4-FFF2-40B4-BE49-F238E27FC236}">
                <a16:creationId xmlns:a16="http://schemas.microsoft.com/office/drawing/2014/main" id="{E9BAFF67-5A34-46A5-F320-9E46AA8FAEFD}"/>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uk-UA"/>
              <a:t>Клацніть, щоб редагувати стиль зразка підзаголовка</a:t>
            </a:r>
            <a:endParaRPr lang="ru-RU"/>
          </a:p>
        </p:txBody>
      </p:sp>
      <p:sp>
        <p:nvSpPr>
          <p:cNvPr id="4" name="Місце для дати 3">
            <a:extLst>
              <a:ext uri="{FF2B5EF4-FFF2-40B4-BE49-F238E27FC236}">
                <a16:creationId xmlns:a16="http://schemas.microsoft.com/office/drawing/2014/main" id="{DF0A60DD-0730-9622-D77F-FCAF80D83EA2}"/>
              </a:ext>
            </a:extLst>
          </p:cNvPr>
          <p:cNvSpPr>
            <a:spLocks noGrp="1"/>
          </p:cNvSpPr>
          <p:nvPr>
            <p:ph type="dt" sz="half" idx="10"/>
          </p:nvPr>
        </p:nvSpPr>
        <p:spPr/>
        <p:txBody>
          <a:bodyPr/>
          <a:lstStyle/>
          <a:p>
            <a:fld id="{E18E7259-0EFF-48DB-AAD3-1DBEF1E91EF4}" type="datetimeFigureOut">
              <a:rPr lang="ru-RU" smtClean="0"/>
              <a:t>12.12.2023</a:t>
            </a:fld>
            <a:endParaRPr lang="ru-RU"/>
          </a:p>
        </p:txBody>
      </p:sp>
      <p:sp>
        <p:nvSpPr>
          <p:cNvPr id="5" name="Місце для нижнього колонтитула 4">
            <a:extLst>
              <a:ext uri="{FF2B5EF4-FFF2-40B4-BE49-F238E27FC236}">
                <a16:creationId xmlns:a16="http://schemas.microsoft.com/office/drawing/2014/main" id="{B12C7D8E-3273-E5F9-F8E2-313368C0287B}"/>
              </a:ext>
            </a:extLst>
          </p:cNvPr>
          <p:cNvSpPr>
            <a:spLocks noGrp="1"/>
          </p:cNvSpPr>
          <p:nvPr>
            <p:ph type="ftr" sz="quarter" idx="11"/>
          </p:nvPr>
        </p:nvSpPr>
        <p:spPr/>
        <p:txBody>
          <a:bodyPr/>
          <a:lstStyle/>
          <a:p>
            <a:endParaRPr lang="ru-RU"/>
          </a:p>
        </p:txBody>
      </p:sp>
      <p:sp>
        <p:nvSpPr>
          <p:cNvPr id="6" name="Місце для номера слайда 5">
            <a:extLst>
              <a:ext uri="{FF2B5EF4-FFF2-40B4-BE49-F238E27FC236}">
                <a16:creationId xmlns:a16="http://schemas.microsoft.com/office/drawing/2014/main" id="{54B7B695-4A41-B740-128A-80C90780C47D}"/>
              </a:ext>
            </a:extLst>
          </p:cNvPr>
          <p:cNvSpPr>
            <a:spLocks noGrp="1"/>
          </p:cNvSpPr>
          <p:nvPr>
            <p:ph type="sldNum" sz="quarter" idx="12"/>
          </p:nvPr>
        </p:nvSpPr>
        <p:spPr/>
        <p:txBody>
          <a:bodyPr/>
          <a:lstStyle/>
          <a:p>
            <a:fld id="{EC5F6B71-CFDB-4AA9-AECE-2B5110C2B3E1}" type="slidenum">
              <a:rPr lang="ru-RU" smtClean="0"/>
              <a:t>‹№›</a:t>
            </a:fld>
            <a:endParaRPr lang="ru-RU"/>
          </a:p>
        </p:txBody>
      </p:sp>
    </p:spTree>
    <p:extLst>
      <p:ext uri="{BB962C8B-B14F-4D97-AF65-F5344CB8AC3E}">
        <p14:creationId xmlns:p14="http://schemas.microsoft.com/office/powerpoint/2010/main" val="419913521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і вертикальний текст">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04B65DAB-7DE7-07DD-4D78-9E08C561FD53}"/>
              </a:ext>
            </a:extLst>
          </p:cNvPr>
          <p:cNvSpPr>
            <a:spLocks noGrp="1"/>
          </p:cNvSpPr>
          <p:nvPr>
            <p:ph type="title"/>
          </p:nvPr>
        </p:nvSpPr>
        <p:spPr/>
        <p:txBody>
          <a:bodyPr/>
          <a:lstStyle/>
          <a:p>
            <a:r>
              <a:rPr lang="uk-UA"/>
              <a:t>Клацніть, щоб редагувати стиль зразка заголовка</a:t>
            </a:r>
            <a:endParaRPr lang="ru-RU"/>
          </a:p>
        </p:txBody>
      </p:sp>
      <p:sp>
        <p:nvSpPr>
          <p:cNvPr id="3" name="Місце для вертикального тексту 2">
            <a:extLst>
              <a:ext uri="{FF2B5EF4-FFF2-40B4-BE49-F238E27FC236}">
                <a16:creationId xmlns:a16="http://schemas.microsoft.com/office/drawing/2014/main" id="{F27BB43C-AD68-7CA1-541F-041E6B79BD4D}"/>
              </a:ext>
            </a:extLst>
          </p:cNvPr>
          <p:cNvSpPr>
            <a:spLocks noGrp="1"/>
          </p:cNvSpPr>
          <p:nvPr>
            <p:ph type="body" orient="vert" idx="1"/>
          </p:nvPr>
        </p:nvSpPr>
        <p:spPr/>
        <p:txBody>
          <a:bodyPr vert="eaVert"/>
          <a:lstStyle/>
          <a:p>
            <a:pPr lvl="0"/>
            <a:r>
              <a:rPr lang="uk-UA"/>
              <a:t>Клацніть, щоб відредагувати стилі зразків тексту</a:t>
            </a:r>
          </a:p>
          <a:p>
            <a:pPr lvl="1"/>
            <a:r>
              <a:rPr lang="uk-UA"/>
              <a:t>Другий рівень</a:t>
            </a:r>
          </a:p>
          <a:p>
            <a:pPr lvl="2"/>
            <a:r>
              <a:rPr lang="uk-UA"/>
              <a:t>Третій рівень</a:t>
            </a:r>
          </a:p>
          <a:p>
            <a:pPr lvl="3"/>
            <a:r>
              <a:rPr lang="uk-UA"/>
              <a:t>Четвертий рівень</a:t>
            </a:r>
          </a:p>
          <a:p>
            <a:pPr lvl="4"/>
            <a:r>
              <a:rPr lang="uk-UA"/>
              <a:t>П’ятий рівень</a:t>
            </a:r>
            <a:endParaRPr lang="ru-RU"/>
          </a:p>
        </p:txBody>
      </p:sp>
      <p:sp>
        <p:nvSpPr>
          <p:cNvPr id="4" name="Місце для дати 3">
            <a:extLst>
              <a:ext uri="{FF2B5EF4-FFF2-40B4-BE49-F238E27FC236}">
                <a16:creationId xmlns:a16="http://schemas.microsoft.com/office/drawing/2014/main" id="{3F016CE1-DE8F-D238-71D8-D09BC06AACC3}"/>
              </a:ext>
            </a:extLst>
          </p:cNvPr>
          <p:cNvSpPr>
            <a:spLocks noGrp="1"/>
          </p:cNvSpPr>
          <p:nvPr>
            <p:ph type="dt" sz="half" idx="10"/>
          </p:nvPr>
        </p:nvSpPr>
        <p:spPr/>
        <p:txBody>
          <a:bodyPr/>
          <a:lstStyle/>
          <a:p>
            <a:fld id="{E18E7259-0EFF-48DB-AAD3-1DBEF1E91EF4}" type="datetimeFigureOut">
              <a:rPr lang="ru-RU" smtClean="0"/>
              <a:t>12.12.2023</a:t>
            </a:fld>
            <a:endParaRPr lang="ru-RU"/>
          </a:p>
        </p:txBody>
      </p:sp>
      <p:sp>
        <p:nvSpPr>
          <p:cNvPr id="5" name="Місце для нижнього колонтитула 4">
            <a:extLst>
              <a:ext uri="{FF2B5EF4-FFF2-40B4-BE49-F238E27FC236}">
                <a16:creationId xmlns:a16="http://schemas.microsoft.com/office/drawing/2014/main" id="{C7F4208E-3A11-F85F-AA26-AF78A48C4693}"/>
              </a:ext>
            </a:extLst>
          </p:cNvPr>
          <p:cNvSpPr>
            <a:spLocks noGrp="1"/>
          </p:cNvSpPr>
          <p:nvPr>
            <p:ph type="ftr" sz="quarter" idx="11"/>
          </p:nvPr>
        </p:nvSpPr>
        <p:spPr/>
        <p:txBody>
          <a:bodyPr/>
          <a:lstStyle/>
          <a:p>
            <a:endParaRPr lang="ru-RU"/>
          </a:p>
        </p:txBody>
      </p:sp>
      <p:sp>
        <p:nvSpPr>
          <p:cNvPr id="6" name="Місце для номера слайда 5">
            <a:extLst>
              <a:ext uri="{FF2B5EF4-FFF2-40B4-BE49-F238E27FC236}">
                <a16:creationId xmlns:a16="http://schemas.microsoft.com/office/drawing/2014/main" id="{189EFFFE-FAB4-AFB0-381E-C40A59395C9C}"/>
              </a:ext>
            </a:extLst>
          </p:cNvPr>
          <p:cNvSpPr>
            <a:spLocks noGrp="1"/>
          </p:cNvSpPr>
          <p:nvPr>
            <p:ph type="sldNum" sz="quarter" idx="12"/>
          </p:nvPr>
        </p:nvSpPr>
        <p:spPr/>
        <p:txBody>
          <a:bodyPr/>
          <a:lstStyle/>
          <a:p>
            <a:fld id="{EC5F6B71-CFDB-4AA9-AECE-2B5110C2B3E1}" type="slidenum">
              <a:rPr lang="ru-RU" smtClean="0"/>
              <a:t>‹№›</a:t>
            </a:fld>
            <a:endParaRPr lang="ru-RU"/>
          </a:p>
        </p:txBody>
      </p:sp>
    </p:spTree>
    <p:extLst>
      <p:ext uri="{BB962C8B-B14F-4D97-AF65-F5344CB8AC3E}">
        <p14:creationId xmlns:p14="http://schemas.microsoft.com/office/powerpoint/2010/main" val="196303662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ий заголовок і текст">
    <p:spTree>
      <p:nvGrpSpPr>
        <p:cNvPr id="1" name=""/>
        <p:cNvGrpSpPr/>
        <p:nvPr/>
      </p:nvGrpSpPr>
      <p:grpSpPr>
        <a:xfrm>
          <a:off x="0" y="0"/>
          <a:ext cx="0" cy="0"/>
          <a:chOff x="0" y="0"/>
          <a:chExt cx="0" cy="0"/>
        </a:xfrm>
      </p:grpSpPr>
      <p:sp>
        <p:nvSpPr>
          <p:cNvPr id="2" name="Вертикальний заголовок 1">
            <a:extLst>
              <a:ext uri="{FF2B5EF4-FFF2-40B4-BE49-F238E27FC236}">
                <a16:creationId xmlns:a16="http://schemas.microsoft.com/office/drawing/2014/main" id="{E0418BC3-E24F-19FA-03A1-8535BD784216}"/>
              </a:ext>
            </a:extLst>
          </p:cNvPr>
          <p:cNvSpPr>
            <a:spLocks noGrp="1"/>
          </p:cNvSpPr>
          <p:nvPr>
            <p:ph type="title" orient="vert"/>
          </p:nvPr>
        </p:nvSpPr>
        <p:spPr>
          <a:xfrm>
            <a:off x="8724900" y="365125"/>
            <a:ext cx="2628900" cy="5811838"/>
          </a:xfrm>
        </p:spPr>
        <p:txBody>
          <a:bodyPr vert="eaVert"/>
          <a:lstStyle/>
          <a:p>
            <a:r>
              <a:rPr lang="uk-UA"/>
              <a:t>Клацніть, щоб редагувати стиль зразка заголовка</a:t>
            </a:r>
            <a:endParaRPr lang="ru-RU"/>
          </a:p>
        </p:txBody>
      </p:sp>
      <p:sp>
        <p:nvSpPr>
          <p:cNvPr id="3" name="Місце для вертикального тексту 2">
            <a:extLst>
              <a:ext uri="{FF2B5EF4-FFF2-40B4-BE49-F238E27FC236}">
                <a16:creationId xmlns:a16="http://schemas.microsoft.com/office/drawing/2014/main" id="{73586A1F-EECF-7D48-A45F-4DFFC2FAE633}"/>
              </a:ext>
            </a:extLst>
          </p:cNvPr>
          <p:cNvSpPr>
            <a:spLocks noGrp="1"/>
          </p:cNvSpPr>
          <p:nvPr>
            <p:ph type="body" orient="vert" idx="1"/>
          </p:nvPr>
        </p:nvSpPr>
        <p:spPr>
          <a:xfrm>
            <a:off x="838200" y="365125"/>
            <a:ext cx="7734300" cy="5811838"/>
          </a:xfrm>
        </p:spPr>
        <p:txBody>
          <a:bodyPr vert="eaVert"/>
          <a:lstStyle/>
          <a:p>
            <a:pPr lvl="0"/>
            <a:r>
              <a:rPr lang="uk-UA"/>
              <a:t>Клацніть, щоб відредагувати стилі зразків тексту</a:t>
            </a:r>
          </a:p>
          <a:p>
            <a:pPr lvl="1"/>
            <a:r>
              <a:rPr lang="uk-UA"/>
              <a:t>Другий рівень</a:t>
            </a:r>
          </a:p>
          <a:p>
            <a:pPr lvl="2"/>
            <a:r>
              <a:rPr lang="uk-UA"/>
              <a:t>Третій рівень</a:t>
            </a:r>
          </a:p>
          <a:p>
            <a:pPr lvl="3"/>
            <a:r>
              <a:rPr lang="uk-UA"/>
              <a:t>Четвертий рівень</a:t>
            </a:r>
          </a:p>
          <a:p>
            <a:pPr lvl="4"/>
            <a:r>
              <a:rPr lang="uk-UA"/>
              <a:t>П’ятий рівень</a:t>
            </a:r>
            <a:endParaRPr lang="ru-RU"/>
          </a:p>
        </p:txBody>
      </p:sp>
      <p:sp>
        <p:nvSpPr>
          <p:cNvPr id="4" name="Місце для дати 3">
            <a:extLst>
              <a:ext uri="{FF2B5EF4-FFF2-40B4-BE49-F238E27FC236}">
                <a16:creationId xmlns:a16="http://schemas.microsoft.com/office/drawing/2014/main" id="{4ACFEDF8-4345-51C6-ED33-46A55142D6A9}"/>
              </a:ext>
            </a:extLst>
          </p:cNvPr>
          <p:cNvSpPr>
            <a:spLocks noGrp="1"/>
          </p:cNvSpPr>
          <p:nvPr>
            <p:ph type="dt" sz="half" idx="10"/>
          </p:nvPr>
        </p:nvSpPr>
        <p:spPr/>
        <p:txBody>
          <a:bodyPr/>
          <a:lstStyle/>
          <a:p>
            <a:fld id="{E18E7259-0EFF-48DB-AAD3-1DBEF1E91EF4}" type="datetimeFigureOut">
              <a:rPr lang="ru-RU" smtClean="0"/>
              <a:t>12.12.2023</a:t>
            </a:fld>
            <a:endParaRPr lang="ru-RU"/>
          </a:p>
        </p:txBody>
      </p:sp>
      <p:sp>
        <p:nvSpPr>
          <p:cNvPr id="5" name="Місце для нижнього колонтитула 4">
            <a:extLst>
              <a:ext uri="{FF2B5EF4-FFF2-40B4-BE49-F238E27FC236}">
                <a16:creationId xmlns:a16="http://schemas.microsoft.com/office/drawing/2014/main" id="{EDA5F1D6-AA6B-1428-C602-8D32E5165556}"/>
              </a:ext>
            </a:extLst>
          </p:cNvPr>
          <p:cNvSpPr>
            <a:spLocks noGrp="1"/>
          </p:cNvSpPr>
          <p:nvPr>
            <p:ph type="ftr" sz="quarter" idx="11"/>
          </p:nvPr>
        </p:nvSpPr>
        <p:spPr/>
        <p:txBody>
          <a:bodyPr/>
          <a:lstStyle/>
          <a:p>
            <a:endParaRPr lang="ru-RU"/>
          </a:p>
        </p:txBody>
      </p:sp>
      <p:sp>
        <p:nvSpPr>
          <p:cNvPr id="6" name="Місце для номера слайда 5">
            <a:extLst>
              <a:ext uri="{FF2B5EF4-FFF2-40B4-BE49-F238E27FC236}">
                <a16:creationId xmlns:a16="http://schemas.microsoft.com/office/drawing/2014/main" id="{DE342700-6FE8-C9EF-91C9-3BC8D691F5D1}"/>
              </a:ext>
            </a:extLst>
          </p:cNvPr>
          <p:cNvSpPr>
            <a:spLocks noGrp="1"/>
          </p:cNvSpPr>
          <p:nvPr>
            <p:ph type="sldNum" sz="quarter" idx="12"/>
          </p:nvPr>
        </p:nvSpPr>
        <p:spPr/>
        <p:txBody>
          <a:bodyPr/>
          <a:lstStyle/>
          <a:p>
            <a:fld id="{EC5F6B71-CFDB-4AA9-AECE-2B5110C2B3E1}" type="slidenum">
              <a:rPr lang="ru-RU" smtClean="0"/>
              <a:t>‹№›</a:t>
            </a:fld>
            <a:endParaRPr lang="ru-RU"/>
          </a:p>
        </p:txBody>
      </p:sp>
    </p:spTree>
    <p:extLst>
      <p:ext uri="{BB962C8B-B14F-4D97-AF65-F5344CB8AC3E}">
        <p14:creationId xmlns:p14="http://schemas.microsoft.com/office/powerpoint/2010/main" val="49417478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8_Пользовательский макет">
    <p:spTree>
      <p:nvGrpSpPr>
        <p:cNvPr id="1" name=""/>
        <p:cNvGrpSpPr/>
        <p:nvPr/>
      </p:nvGrpSpPr>
      <p:grpSpPr>
        <a:xfrm>
          <a:off x="0" y="0"/>
          <a:ext cx="0" cy="0"/>
          <a:chOff x="0" y="0"/>
          <a:chExt cx="0" cy="0"/>
        </a:xfrm>
      </p:grpSpPr>
      <p:sp>
        <p:nvSpPr>
          <p:cNvPr id="10" name="Рисунок 9">
            <a:extLst>
              <a:ext uri="{FF2B5EF4-FFF2-40B4-BE49-F238E27FC236}">
                <a16:creationId xmlns:a16="http://schemas.microsoft.com/office/drawing/2014/main" id="{F1DB2C0F-AAB6-40B8-8680-1871B79DD332}"/>
              </a:ext>
            </a:extLst>
          </p:cNvPr>
          <p:cNvSpPr>
            <a:spLocks noGrp="1"/>
          </p:cNvSpPr>
          <p:nvPr>
            <p:ph type="pic" sz="quarter" idx="10"/>
          </p:nvPr>
        </p:nvSpPr>
        <p:spPr>
          <a:xfrm>
            <a:off x="5781675" y="0"/>
            <a:ext cx="6410325" cy="6857999"/>
          </a:xfrm>
        </p:spPr>
        <p:txBody>
          <a:bodyPr/>
          <a:lstStyle/>
          <a:p>
            <a:endParaRPr lang="ru-RU"/>
          </a:p>
        </p:txBody>
      </p:sp>
    </p:spTree>
    <p:extLst>
      <p:ext uri="{BB962C8B-B14F-4D97-AF65-F5344CB8AC3E}">
        <p14:creationId xmlns:p14="http://schemas.microsoft.com/office/powerpoint/2010/main" val="236842707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Назва та вміст">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01ED76AC-45BD-3195-37D8-61B765227499}"/>
              </a:ext>
            </a:extLst>
          </p:cNvPr>
          <p:cNvSpPr>
            <a:spLocks noGrp="1"/>
          </p:cNvSpPr>
          <p:nvPr>
            <p:ph type="title"/>
          </p:nvPr>
        </p:nvSpPr>
        <p:spPr/>
        <p:txBody>
          <a:bodyPr/>
          <a:lstStyle/>
          <a:p>
            <a:r>
              <a:rPr lang="uk-UA"/>
              <a:t>Клацніть, щоб редагувати стиль зразка заголовка</a:t>
            </a:r>
            <a:endParaRPr lang="ru-RU"/>
          </a:p>
        </p:txBody>
      </p:sp>
      <p:sp>
        <p:nvSpPr>
          <p:cNvPr id="3" name="Місце для вмісту 2">
            <a:extLst>
              <a:ext uri="{FF2B5EF4-FFF2-40B4-BE49-F238E27FC236}">
                <a16:creationId xmlns:a16="http://schemas.microsoft.com/office/drawing/2014/main" id="{3AA8DB62-0554-6A7E-5745-A387518D02CA}"/>
              </a:ext>
            </a:extLst>
          </p:cNvPr>
          <p:cNvSpPr>
            <a:spLocks noGrp="1"/>
          </p:cNvSpPr>
          <p:nvPr>
            <p:ph idx="1"/>
          </p:nvPr>
        </p:nvSpPr>
        <p:spPr/>
        <p:txBody>
          <a:bodyPr/>
          <a:lstStyle/>
          <a:p>
            <a:pPr lvl="0"/>
            <a:r>
              <a:rPr lang="uk-UA"/>
              <a:t>Клацніть, щоб відредагувати стилі зразків тексту</a:t>
            </a:r>
          </a:p>
          <a:p>
            <a:pPr lvl="1"/>
            <a:r>
              <a:rPr lang="uk-UA"/>
              <a:t>Другий рівень</a:t>
            </a:r>
          </a:p>
          <a:p>
            <a:pPr lvl="2"/>
            <a:r>
              <a:rPr lang="uk-UA"/>
              <a:t>Третій рівень</a:t>
            </a:r>
          </a:p>
          <a:p>
            <a:pPr lvl="3"/>
            <a:r>
              <a:rPr lang="uk-UA"/>
              <a:t>Четвертий рівень</a:t>
            </a:r>
          </a:p>
          <a:p>
            <a:pPr lvl="4"/>
            <a:r>
              <a:rPr lang="uk-UA"/>
              <a:t>П’ятий рівень</a:t>
            </a:r>
            <a:endParaRPr lang="ru-RU"/>
          </a:p>
        </p:txBody>
      </p:sp>
      <p:sp>
        <p:nvSpPr>
          <p:cNvPr id="4" name="Місце для дати 3">
            <a:extLst>
              <a:ext uri="{FF2B5EF4-FFF2-40B4-BE49-F238E27FC236}">
                <a16:creationId xmlns:a16="http://schemas.microsoft.com/office/drawing/2014/main" id="{4F5E8378-00F4-84EF-1574-83698F741881}"/>
              </a:ext>
            </a:extLst>
          </p:cNvPr>
          <p:cNvSpPr>
            <a:spLocks noGrp="1"/>
          </p:cNvSpPr>
          <p:nvPr>
            <p:ph type="dt" sz="half" idx="10"/>
          </p:nvPr>
        </p:nvSpPr>
        <p:spPr/>
        <p:txBody>
          <a:bodyPr/>
          <a:lstStyle/>
          <a:p>
            <a:fld id="{E18E7259-0EFF-48DB-AAD3-1DBEF1E91EF4}" type="datetimeFigureOut">
              <a:rPr lang="ru-RU" smtClean="0"/>
              <a:t>12.12.2023</a:t>
            </a:fld>
            <a:endParaRPr lang="ru-RU"/>
          </a:p>
        </p:txBody>
      </p:sp>
      <p:sp>
        <p:nvSpPr>
          <p:cNvPr id="5" name="Місце для нижнього колонтитула 4">
            <a:extLst>
              <a:ext uri="{FF2B5EF4-FFF2-40B4-BE49-F238E27FC236}">
                <a16:creationId xmlns:a16="http://schemas.microsoft.com/office/drawing/2014/main" id="{E27526AE-E50C-A64E-5C11-464EF5B7D1B5}"/>
              </a:ext>
            </a:extLst>
          </p:cNvPr>
          <p:cNvSpPr>
            <a:spLocks noGrp="1"/>
          </p:cNvSpPr>
          <p:nvPr>
            <p:ph type="ftr" sz="quarter" idx="11"/>
          </p:nvPr>
        </p:nvSpPr>
        <p:spPr/>
        <p:txBody>
          <a:bodyPr/>
          <a:lstStyle/>
          <a:p>
            <a:endParaRPr lang="ru-RU"/>
          </a:p>
        </p:txBody>
      </p:sp>
      <p:sp>
        <p:nvSpPr>
          <p:cNvPr id="6" name="Місце для номера слайда 5">
            <a:extLst>
              <a:ext uri="{FF2B5EF4-FFF2-40B4-BE49-F238E27FC236}">
                <a16:creationId xmlns:a16="http://schemas.microsoft.com/office/drawing/2014/main" id="{12F58E83-6350-747B-C853-357AF4E90932}"/>
              </a:ext>
            </a:extLst>
          </p:cNvPr>
          <p:cNvSpPr>
            <a:spLocks noGrp="1"/>
          </p:cNvSpPr>
          <p:nvPr>
            <p:ph type="sldNum" sz="quarter" idx="12"/>
          </p:nvPr>
        </p:nvSpPr>
        <p:spPr/>
        <p:txBody>
          <a:bodyPr/>
          <a:lstStyle/>
          <a:p>
            <a:fld id="{EC5F6B71-CFDB-4AA9-AECE-2B5110C2B3E1}" type="slidenum">
              <a:rPr lang="ru-RU" smtClean="0"/>
              <a:t>‹№›</a:t>
            </a:fld>
            <a:endParaRPr lang="ru-RU"/>
          </a:p>
        </p:txBody>
      </p:sp>
    </p:spTree>
    <p:extLst>
      <p:ext uri="{BB962C8B-B14F-4D97-AF65-F5344CB8AC3E}">
        <p14:creationId xmlns:p14="http://schemas.microsoft.com/office/powerpoint/2010/main" val="201794686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Назва розділу">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621BFE84-3F42-5B15-5AF7-7A913A0E40A6}"/>
              </a:ext>
            </a:extLst>
          </p:cNvPr>
          <p:cNvSpPr>
            <a:spLocks noGrp="1"/>
          </p:cNvSpPr>
          <p:nvPr>
            <p:ph type="title"/>
          </p:nvPr>
        </p:nvSpPr>
        <p:spPr>
          <a:xfrm>
            <a:off x="831850" y="1709738"/>
            <a:ext cx="10515600" cy="2852737"/>
          </a:xfrm>
        </p:spPr>
        <p:txBody>
          <a:bodyPr anchor="b"/>
          <a:lstStyle>
            <a:lvl1pPr>
              <a:defRPr sz="6000"/>
            </a:lvl1pPr>
          </a:lstStyle>
          <a:p>
            <a:r>
              <a:rPr lang="uk-UA"/>
              <a:t>Клацніть, щоб редагувати стиль зразка заголовка</a:t>
            </a:r>
            <a:endParaRPr lang="ru-RU"/>
          </a:p>
        </p:txBody>
      </p:sp>
      <p:sp>
        <p:nvSpPr>
          <p:cNvPr id="3" name="Місце для тексту 2">
            <a:extLst>
              <a:ext uri="{FF2B5EF4-FFF2-40B4-BE49-F238E27FC236}">
                <a16:creationId xmlns:a16="http://schemas.microsoft.com/office/drawing/2014/main" id="{D458ECB2-292D-E294-F150-50D5629C52C5}"/>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uk-UA"/>
              <a:t>Клацніть, щоб відредагувати стилі зразків тексту</a:t>
            </a:r>
          </a:p>
        </p:txBody>
      </p:sp>
      <p:sp>
        <p:nvSpPr>
          <p:cNvPr id="4" name="Місце для дати 3">
            <a:extLst>
              <a:ext uri="{FF2B5EF4-FFF2-40B4-BE49-F238E27FC236}">
                <a16:creationId xmlns:a16="http://schemas.microsoft.com/office/drawing/2014/main" id="{AC5BF225-729A-D8A8-9B9B-9CA4565CF6AC}"/>
              </a:ext>
            </a:extLst>
          </p:cNvPr>
          <p:cNvSpPr>
            <a:spLocks noGrp="1"/>
          </p:cNvSpPr>
          <p:nvPr>
            <p:ph type="dt" sz="half" idx="10"/>
          </p:nvPr>
        </p:nvSpPr>
        <p:spPr/>
        <p:txBody>
          <a:bodyPr/>
          <a:lstStyle/>
          <a:p>
            <a:fld id="{E18E7259-0EFF-48DB-AAD3-1DBEF1E91EF4}" type="datetimeFigureOut">
              <a:rPr lang="ru-RU" smtClean="0"/>
              <a:t>12.12.2023</a:t>
            </a:fld>
            <a:endParaRPr lang="ru-RU"/>
          </a:p>
        </p:txBody>
      </p:sp>
      <p:sp>
        <p:nvSpPr>
          <p:cNvPr id="5" name="Місце для нижнього колонтитула 4">
            <a:extLst>
              <a:ext uri="{FF2B5EF4-FFF2-40B4-BE49-F238E27FC236}">
                <a16:creationId xmlns:a16="http://schemas.microsoft.com/office/drawing/2014/main" id="{8E439733-E443-4150-8A97-953E2DE04B66}"/>
              </a:ext>
            </a:extLst>
          </p:cNvPr>
          <p:cNvSpPr>
            <a:spLocks noGrp="1"/>
          </p:cNvSpPr>
          <p:nvPr>
            <p:ph type="ftr" sz="quarter" idx="11"/>
          </p:nvPr>
        </p:nvSpPr>
        <p:spPr/>
        <p:txBody>
          <a:bodyPr/>
          <a:lstStyle/>
          <a:p>
            <a:endParaRPr lang="ru-RU"/>
          </a:p>
        </p:txBody>
      </p:sp>
      <p:sp>
        <p:nvSpPr>
          <p:cNvPr id="6" name="Місце для номера слайда 5">
            <a:extLst>
              <a:ext uri="{FF2B5EF4-FFF2-40B4-BE49-F238E27FC236}">
                <a16:creationId xmlns:a16="http://schemas.microsoft.com/office/drawing/2014/main" id="{B29D0641-6615-9089-30CB-4592DC20409C}"/>
              </a:ext>
            </a:extLst>
          </p:cNvPr>
          <p:cNvSpPr>
            <a:spLocks noGrp="1"/>
          </p:cNvSpPr>
          <p:nvPr>
            <p:ph type="sldNum" sz="quarter" idx="12"/>
          </p:nvPr>
        </p:nvSpPr>
        <p:spPr/>
        <p:txBody>
          <a:bodyPr/>
          <a:lstStyle/>
          <a:p>
            <a:fld id="{EC5F6B71-CFDB-4AA9-AECE-2B5110C2B3E1}" type="slidenum">
              <a:rPr lang="ru-RU" smtClean="0"/>
              <a:t>‹№›</a:t>
            </a:fld>
            <a:endParaRPr lang="ru-RU"/>
          </a:p>
        </p:txBody>
      </p:sp>
    </p:spTree>
    <p:extLst>
      <p:ext uri="{BB962C8B-B14F-4D97-AF65-F5344CB8AC3E}">
        <p14:creationId xmlns:p14="http://schemas.microsoft.com/office/powerpoint/2010/main" val="356715123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єкти">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8B16A7A3-EE1B-3494-4D72-0DF82E4AAC61}"/>
              </a:ext>
            </a:extLst>
          </p:cNvPr>
          <p:cNvSpPr>
            <a:spLocks noGrp="1"/>
          </p:cNvSpPr>
          <p:nvPr>
            <p:ph type="title"/>
          </p:nvPr>
        </p:nvSpPr>
        <p:spPr/>
        <p:txBody>
          <a:bodyPr/>
          <a:lstStyle/>
          <a:p>
            <a:r>
              <a:rPr lang="uk-UA"/>
              <a:t>Клацніть, щоб редагувати стиль зразка заголовка</a:t>
            </a:r>
            <a:endParaRPr lang="ru-RU"/>
          </a:p>
        </p:txBody>
      </p:sp>
      <p:sp>
        <p:nvSpPr>
          <p:cNvPr id="3" name="Місце для вмісту 2">
            <a:extLst>
              <a:ext uri="{FF2B5EF4-FFF2-40B4-BE49-F238E27FC236}">
                <a16:creationId xmlns:a16="http://schemas.microsoft.com/office/drawing/2014/main" id="{FE59256B-BA90-6894-4B9A-FF284EB3A272}"/>
              </a:ext>
            </a:extLst>
          </p:cNvPr>
          <p:cNvSpPr>
            <a:spLocks noGrp="1"/>
          </p:cNvSpPr>
          <p:nvPr>
            <p:ph sz="half" idx="1"/>
          </p:nvPr>
        </p:nvSpPr>
        <p:spPr>
          <a:xfrm>
            <a:off x="838200" y="1825625"/>
            <a:ext cx="5181600" cy="4351338"/>
          </a:xfrm>
        </p:spPr>
        <p:txBody>
          <a:bodyPr/>
          <a:lstStyle/>
          <a:p>
            <a:pPr lvl="0"/>
            <a:r>
              <a:rPr lang="uk-UA"/>
              <a:t>Клацніть, щоб відредагувати стилі зразків тексту</a:t>
            </a:r>
          </a:p>
          <a:p>
            <a:pPr lvl="1"/>
            <a:r>
              <a:rPr lang="uk-UA"/>
              <a:t>Другий рівень</a:t>
            </a:r>
          </a:p>
          <a:p>
            <a:pPr lvl="2"/>
            <a:r>
              <a:rPr lang="uk-UA"/>
              <a:t>Третій рівень</a:t>
            </a:r>
          </a:p>
          <a:p>
            <a:pPr lvl="3"/>
            <a:r>
              <a:rPr lang="uk-UA"/>
              <a:t>Четвертий рівень</a:t>
            </a:r>
          </a:p>
          <a:p>
            <a:pPr lvl="4"/>
            <a:r>
              <a:rPr lang="uk-UA"/>
              <a:t>П’ятий рівень</a:t>
            </a:r>
            <a:endParaRPr lang="ru-RU"/>
          </a:p>
        </p:txBody>
      </p:sp>
      <p:sp>
        <p:nvSpPr>
          <p:cNvPr id="4" name="Місце для вмісту 3">
            <a:extLst>
              <a:ext uri="{FF2B5EF4-FFF2-40B4-BE49-F238E27FC236}">
                <a16:creationId xmlns:a16="http://schemas.microsoft.com/office/drawing/2014/main" id="{58EEF757-6FB5-AED4-9BBA-72260E5A088F}"/>
              </a:ext>
            </a:extLst>
          </p:cNvPr>
          <p:cNvSpPr>
            <a:spLocks noGrp="1"/>
          </p:cNvSpPr>
          <p:nvPr>
            <p:ph sz="half" idx="2"/>
          </p:nvPr>
        </p:nvSpPr>
        <p:spPr>
          <a:xfrm>
            <a:off x="6172200" y="1825625"/>
            <a:ext cx="5181600" cy="4351338"/>
          </a:xfrm>
        </p:spPr>
        <p:txBody>
          <a:bodyPr/>
          <a:lstStyle/>
          <a:p>
            <a:pPr lvl="0"/>
            <a:r>
              <a:rPr lang="uk-UA"/>
              <a:t>Клацніть, щоб відредагувати стилі зразків тексту</a:t>
            </a:r>
          </a:p>
          <a:p>
            <a:pPr lvl="1"/>
            <a:r>
              <a:rPr lang="uk-UA"/>
              <a:t>Другий рівень</a:t>
            </a:r>
          </a:p>
          <a:p>
            <a:pPr lvl="2"/>
            <a:r>
              <a:rPr lang="uk-UA"/>
              <a:t>Третій рівень</a:t>
            </a:r>
          </a:p>
          <a:p>
            <a:pPr lvl="3"/>
            <a:r>
              <a:rPr lang="uk-UA"/>
              <a:t>Четвертий рівень</a:t>
            </a:r>
          </a:p>
          <a:p>
            <a:pPr lvl="4"/>
            <a:r>
              <a:rPr lang="uk-UA"/>
              <a:t>П’ятий рівень</a:t>
            </a:r>
            <a:endParaRPr lang="ru-RU"/>
          </a:p>
        </p:txBody>
      </p:sp>
      <p:sp>
        <p:nvSpPr>
          <p:cNvPr id="5" name="Місце для дати 4">
            <a:extLst>
              <a:ext uri="{FF2B5EF4-FFF2-40B4-BE49-F238E27FC236}">
                <a16:creationId xmlns:a16="http://schemas.microsoft.com/office/drawing/2014/main" id="{5BFCAB3E-4F6F-D5DF-F56E-B9013635E730}"/>
              </a:ext>
            </a:extLst>
          </p:cNvPr>
          <p:cNvSpPr>
            <a:spLocks noGrp="1"/>
          </p:cNvSpPr>
          <p:nvPr>
            <p:ph type="dt" sz="half" idx="10"/>
          </p:nvPr>
        </p:nvSpPr>
        <p:spPr/>
        <p:txBody>
          <a:bodyPr/>
          <a:lstStyle/>
          <a:p>
            <a:fld id="{E18E7259-0EFF-48DB-AAD3-1DBEF1E91EF4}" type="datetimeFigureOut">
              <a:rPr lang="ru-RU" smtClean="0"/>
              <a:t>12.12.2023</a:t>
            </a:fld>
            <a:endParaRPr lang="ru-RU"/>
          </a:p>
        </p:txBody>
      </p:sp>
      <p:sp>
        <p:nvSpPr>
          <p:cNvPr id="6" name="Місце для нижнього колонтитула 5">
            <a:extLst>
              <a:ext uri="{FF2B5EF4-FFF2-40B4-BE49-F238E27FC236}">
                <a16:creationId xmlns:a16="http://schemas.microsoft.com/office/drawing/2014/main" id="{61F61F89-B260-60AF-D388-87CF7BF3DD6B}"/>
              </a:ext>
            </a:extLst>
          </p:cNvPr>
          <p:cNvSpPr>
            <a:spLocks noGrp="1"/>
          </p:cNvSpPr>
          <p:nvPr>
            <p:ph type="ftr" sz="quarter" idx="11"/>
          </p:nvPr>
        </p:nvSpPr>
        <p:spPr/>
        <p:txBody>
          <a:bodyPr/>
          <a:lstStyle/>
          <a:p>
            <a:endParaRPr lang="ru-RU"/>
          </a:p>
        </p:txBody>
      </p:sp>
      <p:sp>
        <p:nvSpPr>
          <p:cNvPr id="7" name="Місце для номера слайда 6">
            <a:extLst>
              <a:ext uri="{FF2B5EF4-FFF2-40B4-BE49-F238E27FC236}">
                <a16:creationId xmlns:a16="http://schemas.microsoft.com/office/drawing/2014/main" id="{B082F5F6-F788-F453-DB36-DDC9C8B8271B}"/>
              </a:ext>
            </a:extLst>
          </p:cNvPr>
          <p:cNvSpPr>
            <a:spLocks noGrp="1"/>
          </p:cNvSpPr>
          <p:nvPr>
            <p:ph type="sldNum" sz="quarter" idx="12"/>
          </p:nvPr>
        </p:nvSpPr>
        <p:spPr/>
        <p:txBody>
          <a:bodyPr/>
          <a:lstStyle/>
          <a:p>
            <a:fld id="{EC5F6B71-CFDB-4AA9-AECE-2B5110C2B3E1}" type="slidenum">
              <a:rPr lang="ru-RU" smtClean="0"/>
              <a:t>‹№›</a:t>
            </a:fld>
            <a:endParaRPr lang="ru-RU"/>
          </a:p>
        </p:txBody>
      </p:sp>
    </p:spTree>
    <p:extLst>
      <p:ext uri="{BB962C8B-B14F-4D97-AF65-F5344CB8AC3E}">
        <p14:creationId xmlns:p14="http://schemas.microsoft.com/office/powerpoint/2010/main" val="159368158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Порівняння">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60418ECC-7BE3-335A-841D-89E5813D30EA}"/>
              </a:ext>
            </a:extLst>
          </p:cNvPr>
          <p:cNvSpPr>
            <a:spLocks noGrp="1"/>
          </p:cNvSpPr>
          <p:nvPr>
            <p:ph type="title"/>
          </p:nvPr>
        </p:nvSpPr>
        <p:spPr>
          <a:xfrm>
            <a:off x="839788" y="365125"/>
            <a:ext cx="10515600" cy="1325563"/>
          </a:xfrm>
        </p:spPr>
        <p:txBody>
          <a:bodyPr/>
          <a:lstStyle/>
          <a:p>
            <a:r>
              <a:rPr lang="uk-UA"/>
              <a:t>Клацніть, щоб редагувати стиль зразка заголовка</a:t>
            </a:r>
            <a:endParaRPr lang="ru-RU"/>
          </a:p>
        </p:txBody>
      </p:sp>
      <p:sp>
        <p:nvSpPr>
          <p:cNvPr id="3" name="Місце для тексту 2">
            <a:extLst>
              <a:ext uri="{FF2B5EF4-FFF2-40B4-BE49-F238E27FC236}">
                <a16:creationId xmlns:a16="http://schemas.microsoft.com/office/drawing/2014/main" id="{39746639-B647-F13D-766F-05FDC1267DCD}"/>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uk-UA"/>
              <a:t>Клацніть, щоб відредагувати стилі зразків тексту</a:t>
            </a:r>
          </a:p>
        </p:txBody>
      </p:sp>
      <p:sp>
        <p:nvSpPr>
          <p:cNvPr id="4" name="Місце для вмісту 3">
            <a:extLst>
              <a:ext uri="{FF2B5EF4-FFF2-40B4-BE49-F238E27FC236}">
                <a16:creationId xmlns:a16="http://schemas.microsoft.com/office/drawing/2014/main" id="{BE040294-0F55-1525-6E12-98C704AA7180}"/>
              </a:ext>
            </a:extLst>
          </p:cNvPr>
          <p:cNvSpPr>
            <a:spLocks noGrp="1"/>
          </p:cNvSpPr>
          <p:nvPr>
            <p:ph sz="half" idx="2"/>
          </p:nvPr>
        </p:nvSpPr>
        <p:spPr>
          <a:xfrm>
            <a:off x="839788" y="2505075"/>
            <a:ext cx="5157787" cy="3684588"/>
          </a:xfrm>
        </p:spPr>
        <p:txBody>
          <a:bodyPr/>
          <a:lstStyle/>
          <a:p>
            <a:pPr lvl="0"/>
            <a:r>
              <a:rPr lang="uk-UA"/>
              <a:t>Клацніть, щоб відредагувати стилі зразків тексту</a:t>
            </a:r>
          </a:p>
          <a:p>
            <a:pPr lvl="1"/>
            <a:r>
              <a:rPr lang="uk-UA"/>
              <a:t>Другий рівень</a:t>
            </a:r>
          </a:p>
          <a:p>
            <a:pPr lvl="2"/>
            <a:r>
              <a:rPr lang="uk-UA"/>
              <a:t>Третій рівень</a:t>
            </a:r>
          </a:p>
          <a:p>
            <a:pPr lvl="3"/>
            <a:r>
              <a:rPr lang="uk-UA"/>
              <a:t>Четвертий рівень</a:t>
            </a:r>
          </a:p>
          <a:p>
            <a:pPr lvl="4"/>
            <a:r>
              <a:rPr lang="uk-UA"/>
              <a:t>П’ятий рівень</a:t>
            </a:r>
            <a:endParaRPr lang="ru-RU"/>
          </a:p>
        </p:txBody>
      </p:sp>
      <p:sp>
        <p:nvSpPr>
          <p:cNvPr id="5" name="Місце для тексту 4">
            <a:extLst>
              <a:ext uri="{FF2B5EF4-FFF2-40B4-BE49-F238E27FC236}">
                <a16:creationId xmlns:a16="http://schemas.microsoft.com/office/drawing/2014/main" id="{F3B932C9-DBE2-10A7-B983-7D4F65B0498C}"/>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uk-UA"/>
              <a:t>Клацніть, щоб відредагувати стилі зразків тексту</a:t>
            </a:r>
          </a:p>
        </p:txBody>
      </p:sp>
      <p:sp>
        <p:nvSpPr>
          <p:cNvPr id="6" name="Місце для вмісту 5">
            <a:extLst>
              <a:ext uri="{FF2B5EF4-FFF2-40B4-BE49-F238E27FC236}">
                <a16:creationId xmlns:a16="http://schemas.microsoft.com/office/drawing/2014/main" id="{8331CD1E-1120-8EAD-BEA9-59341E2BCF37}"/>
              </a:ext>
            </a:extLst>
          </p:cNvPr>
          <p:cNvSpPr>
            <a:spLocks noGrp="1"/>
          </p:cNvSpPr>
          <p:nvPr>
            <p:ph sz="quarter" idx="4"/>
          </p:nvPr>
        </p:nvSpPr>
        <p:spPr>
          <a:xfrm>
            <a:off x="6172200" y="2505075"/>
            <a:ext cx="5183188" cy="3684588"/>
          </a:xfrm>
        </p:spPr>
        <p:txBody>
          <a:bodyPr/>
          <a:lstStyle/>
          <a:p>
            <a:pPr lvl="0"/>
            <a:r>
              <a:rPr lang="uk-UA"/>
              <a:t>Клацніть, щоб відредагувати стилі зразків тексту</a:t>
            </a:r>
          </a:p>
          <a:p>
            <a:pPr lvl="1"/>
            <a:r>
              <a:rPr lang="uk-UA"/>
              <a:t>Другий рівень</a:t>
            </a:r>
          </a:p>
          <a:p>
            <a:pPr lvl="2"/>
            <a:r>
              <a:rPr lang="uk-UA"/>
              <a:t>Третій рівень</a:t>
            </a:r>
          </a:p>
          <a:p>
            <a:pPr lvl="3"/>
            <a:r>
              <a:rPr lang="uk-UA"/>
              <a:t>Четвертий рівень</a:t>
            </a:r>
          </a:p>
          <a:p>
            <a:pPr lvl="4"/>
            <a:r>
              <a:rPr lang="uk-UA"/>
              <a:t>П’ятий рівень</a:t>
            </a:r>
            <a:endParaRPr lang="ru-RU"/>
          </a:p>
        </p:txBody>
      </p:sp>
      <p:sp>
        <p:nvSpPr>
          <p:cNvPr id="7" name="Місце для дати 6">
            <a:extLst>
              <a:ext uri="{FF2B5EF4-FFF2-40B4-BE49-F238E27FC236}">
                <a16:creationId xmlns:a16="http://schemas.microsoft.com/office/drawing/2014/main" id="{8000711A-C59E-EF0A-6776-8FC183C04A05}"/>
              </a:ext>
            </a:extLst>
          </p:cNvPr>
          <p:cNvSpPr>
            <a:spLocks noGrp="1"/>
          </p:cNvSpPr>
          <p:nvPr>
            <p:ph type="dt" sz="half" idx="10"/>
          </p:nvPr>
        </p:nvSpPr>
        <p:spPr/>
        <p:txBody>
          <a:bodyPr/>
          <a:lstStyle/>
          <a:p>
            <a:fld id="{E18E7259-0EFF-48DB-AAD3-1DBEF1E91EF4}" type="datetimeFigureOut">
              <a:rPr lang="ru-RU" smtClean="0"/>
              <a:t>12.12.2023</a:t>
            </a:fld>
            <a:endParaRPr lang="ru-RU"/>
          </a:p>
        </p:txBody>
      </p:sp>
      <p:sp>
        <p:nvSpPr>
          <p:cNvPr id="8" name="Місце для нижнього колонтитула 7">
            <a:extLst>
              <a:ext uri="{FF2B5EF4-FFF2-40B4-BE49-F238E27FC236}">
                <a16:creationId xmlns:a16="http://schemas.microsoft.com/office/drawing/2014/main" id="{46B37936-680D-4051-6D5C-10DD818F23A5}"/>
              </a:ext>
            </a:extLst>
          </p:cNvPr>
          <p:cNvSpPr>
            <a:spLocks noGrp="1"/>
          </p:cNvSpPr>
          <p:nvPr>
            <p:ph type="ftr" sz="quarter" idx="11"/>
          </p:nvPr>
        </p:nvSpPr>
        <p:spPr/>
        <p:txBody>
          <a:bodyPr/>
          <a:lstStyle/>
          <a:p>
            <a:endParaRPr lang="ru-RU"/>
          </a:p>
        </p:txBody>
      </p:sp>
      <p:sp>
        <p:nvSpPr>
          <p:cNvPr id="9" name="Місце для номера слайда 8">
            <a:extLst>
              <a:ext uri="{FF2B5EF4-FFF2-40B4-BE49-F238E27FC236}">
                <a16:creationId xmlns:a16="http://schemas.microsoft.com/office/drawing/2014/main" id="{FD2F38F6-6123-EC6A-0522-71A12A6B05F4}"/>
              </a:ext>
            </a:extLst>
          </p:cNvPr>
          <p:cNvSpPr>
            <a:spLocks noGrp="1"/>
          </p:cNvSpPr>
          <p:nvPr>
            <p:ph type="sldNum" sz="quarter" idx="12"/>
          </p:nvPr>
        </p:nvSpPr>
        <p:spPr/>
        <p:txBody>
          <a:bodyPr/>
          <a:lstStyle/>
          <a:p>
            <a:fld id="{EC5F6B71-CFDB-4AA9-AECE-2B5110C2B3E1}" type="slidenum">
              <a:rPr lang="ru-RU" smtClean="0"/>
              <a:t>‹№›</a:t>
            </a:fld>
            <a:endParaRPr lang="ru-RU"/>
          </a:p>
        </p:txBody>
      </p:sp>
    </p:spTree>
    <p:extLst>
      <p:ext uri="{BB962C8B-B14F-4D97-AF65-F5344CB8AC3E}">
        <p14:creationId xmlns:p14="http://schemas.microsoft.com/office/powerpoint/2010/main" val="213503159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Лише заголовок">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22F40056-501F-D35E-14FC-292964B82E31}"/>
              </a:ext>
            </a:extLst>
          </p:cNvPr>
          <p:cNvSpPr>
            <a:spLocks noGrp="1"/>
          </p:cNvSpPr>
          <p:nvPr>
            <p:ph type="title"/>
          </p:nvPr>
        </p:nvSpPr>
        <p:spPr/>
        <p:txBody>
          <a:bodyPr/>
          <a:lstStyle/>
          <a:p>
            <a:r>
              <a:rPr lang="uk-UA"/>
              <a:t>Клацніть, щоб редагувати стиль зразка заголовка</a:t>
            </a:r>
            <a:endParaRPr lang="ru-RU"/>
          </a:p>
        </p:txBody>
      </p:sp>
      <p:sp>
        <p:nvSpPr>
          <p:cNvPr id="3" name="Місце для дати 2">
            <a:extLst>
              <a:ext uri="{FF2B5EF4-FFF2-40B4-BE49-F238E27FC236}">
                <a16:creationId xmlns:a16="http://schemas.microsoft.com/office/drawing/2014/main" id="{C8C7BAF7-DEAC-2429-65C3-B66FC812F118}"/>
              </a:ext>
            </a:extLst>
          </p:cNvPr>
          <p:cNvSpPr>
            <a:spLocks noGrp="1"/>
          </p:cNvSpPr>
          <p:nvPr>
            <p:ph type="dt" sz="half" idx="10"/>
          </p:nvPr>
        </p:nvSpPr>
        <p:spPr/>
        <p:txBody>
          <a:bodyPr/>
          <a:lstStyle/>
          <a:p>
            <a:fld id="{E18E7259-0EFF-48DB-AAD3-1DBEF1E91EF4}" type="datetimeFigureOut">
              <a:rPr lang="ru-RU" smtClean="0"/>
              <a:t>12.12.2023</a:t>
            </a:fld>
            <a:endParaRPr lang="ru-RU"/>
          </a:p>
        </p:txBody>
      </p:sp>
      <p:sp>
        <p:nvSpPr>
          <p:cNvPr id="4" name="Місце для нижнього колонтитула 3">
            <a:extLst>
              <a:ext uri="{FF2B5EF4-FFF2-40B4-BE49-F238E27FC236}">
                <a16:creationId xmlns:a16="http://schemas.microsoft.com/office/drawing/2014/main" id="{EFA7C97A-618F-2188-2A00-7802928CF6A5}"/>
              </a:ext>
            </a:extLst>
          </p:cNvPr>
          <p:cNvSpPr>
            <a:spLocks noGrp="1"/>
          </p:cNvSpPr>
          <p:nvPr>
            <p:ph type="ftr" sz="quarter" idx="11"/>
          </p:nvPr>
        </p:nvSpPr>
        <p:spPr/>
        <p:txBody>
          <a:bodyPr/>
          <a:lstStyle/>
          <a:p>
            <a:endParaRPr lang="ru-RU"/>
          </a:p>
        </p:txBody>
      </p:sp>
      <p:sp>
        <p:nvSpPr>
          <p:cNvPr id="5" name="Місце для номера слайда 4">
            <a:extLst>
              <a:ext uri="{FF2B5EF4-FFF2-40B4-BE49-F238E27FC236}">
                <a16:creationId xmlns:a16="http://schemas.microsoft.com/office/drawing/2014/main" id="{7EC2E4AD-9ADB-F893-5DA0-B7663B2199CF}"/>
              </a:ext>
            </a:extLst>
          </p:cNvPr>
          <p:cNvSpPr>
            <a:spLocks noGrp="1"/>
          </p:cNvSpPr>
          <p:nvPr>
            <p:ph type="sldNum" sz="quarter" idx="12"/>
          </p:nvPr>
        </p:nvSpPr>
        <p:spPr/>
        <p:txBody>
          <a:bodyPr/>
          <a:lstStyle/>
          <a:p>
            <a:fld id="{EC5F6B71-CFDB-4AA9-AECE-2B5110C2B3E1}" type="slidenum">
              <a:rPr lang="ru-RU" smtClean="0"/>
              <a:t>‹№›</a:t>
            </a:fld>
            <a:endParaRPr lang="ru-RU"/>
          </a:p>
        </p:txBody>
      </p:sp>
    </p:spTree>
    <p:extLst>
      <p:ext uri="{BB962C8B-B14F-4D97-AF65-F5344CB8AC3E}">
        <p14:creationId xmlns:p14="http://schemas.microsoft.com/office/powerpoint/2010/main" val="8469327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ий слайд">
    <p:spTree>
      <p:nvGrpSpPr>
        <p:cNvPr id="1" name=""/>
        <p:cNvGrpSpPr/>
        <p:nvPr/>
      </p:nvGrpSpPr>
      <p:grpSpPr>
        <a:xfrm>
          <a:off x="0" y="0"/>
          <a:ext cx="0" cy="0"/>
          <a:chOff x="0" y="0"/>
          <a:chExt cx="0" cy="0"/>
        </a:xfrm>
      </p:grpSpPr>
      <p:sp>
        <p:nvSpPr>
          <p:cNvPr id="2" name="Місце для дати 1">
            <a:extLst>
              <a:ext uri="{FF2B5EF4-FFF2-40B4-BE49-F238E27FC236}">
                <a16:creationId xmlns:a16="http://schemas.microsoft.com/office/drawing/2014/main" id="{ADA1D027-11CE-9155-5105-107E1BA2F1EC}"/>
              </a:ext>
            </a:extLst>
          </p:cNvPr>
          <p:cNvSpPr>
            <a:spLocks noGrp="1"/>
          </p:cNvSpPr>
          <p:nvPr>
            <p:ph type="dt" sz="half" idx="10"/>
          </p:nvPr>
        </p:nvSpPr>
        <p:spPr/>
        <p:txBody>
          <a:bodyPr/>
          <a:lstStyle/>
          <a:p>
            <a:fld id="{E18E7259-0EFF-48DB-AAD3-1DBEF1E91EF4}" type="datetimeFigureOut">
              <a:rPr lang="ru-RU" smtClean="0"/>
              <a:t>12.12.2023</a:t>
            </a:fld>
            <a:endParaRPr lang="ru-RU"/>
          </a:p>
        </p:txBody>
      </p:sp>
      <p:sp>
        <p:nvSpPr>
          <p:cNvPr id="3" name="Місце для нижнього колонтитула 2">
            <a:extLst>
              <a:ext uri="{FF2B5EF4-FFF2-40B4-BE49-F238E27FC236}">
                <a16:creationId xmlns:a16="http://schemas.microsoft.com/office/drawing/2014/main" id="{334C8946-1D5D-E0F2-9D36-ADA138DADE00}"/>
              </a:ext>
            </a:extLst>
          </p:cNvPr>
          <p:cNvSpPr>
            <a:spLocks noGrp="1"/>
          </p:cNvSpPr>
          <p:nvPr>
            <p:ph type="ftr" sz="quarter" idx="11"/>
          </p:nvPr>
        </p:nvSpPr>
        <p:spPr/>
        <p:txBody>
          <a:bodyPr/>
          <a:lstStyle/>
          <a:p>
            <a:endParaRPr lang="ru-RU"/>
          </a:p>
        </p:txBody>
      </p:sp>
      <p:sp>
        <p:nvSpPr>
          <p:cNvPr id="4" name="Місце для номера слайда 3">
            <a:extLst>
              <a:ext uri="{FF2B5EF4-FFF2-40B4-BE49-F238E27FC236}">
                <a16:creationId xmlns:a16="http://schemas.microsoft.com/office/drawing/2014/main" id="{F0D333DA-CC65-4C3B-0D35-F779F9F42540}"/>
              </a:ext>
            </a:extLst>
          </p:cNvPr>
          <p:cNvSpPr>
            <a:spLocks noGrp="1"/>
          </p:cNvSpPr>
          <p:nvPr>
            <p:ph type="sldNum" sz="quarter" idx="12"/>
          </p:nvPr>
        </p:nvSpPr>
        <p:spPr/>
        <p:txBody>
          <a:bodyPr/>
          <a:lstStyle/>
          <a:p>
            <a:fld id="{EC5F6B71-CFDB-4AA9-AECE-2B5110C2B3E1}" type="slidenum">
              <a:rPr lang="ru-RU" smtClean="0"/>
              <a:t>‹№›</a:t>
            </a:fld>
            <a:endParaRPr lang="ru-RU"/>
          </a:p>
        </p:txBody>
      </p:sp>
    </p:spTree>
    <p:extLst>
      <p:ext uri="{BB962C8B-B14F-4D97-AF65-F5344CB8AC3E}">
        <p14:creationId xmlns:p14="http://schemas.microsoft.com/office/powerpoint/2010/main" val="259327461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Вміст і підпис">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17BAC4BB-6B23-BE62-25BF-2B7853824E50}"/>
              </a:ext>
            </a:extLst>
          </p:cNvPr>
          <p:cNvSpPr>
            <a:spLocks noGrp="1"/>
          </p:cNvSpPr>
          <p:nvPr>
            <p:ph type="title"/>
          </p:nvPr>
        </p:nvSpPr>
        <p:spPr>
          <a:xfrm>
            <a:off x="839788" y="457200"/>
            <a:ext cx="3932237" cy="1600200"/>
          </a:xfrm>
        </p:spPr>
        <p:txBody>
          <a:bodyPr anchor="b"/>
          <a:lstStyle>
            <a:lvl1pPr>
              <a:defRPr sz="3200"/>
            </a:lvl1pPr>
          </a:lstStyle>
          <a:p>
            <a:r>
              <a:rPr lang="uk-UA"/>
              <a:t>Клацніть, щоб редагувати стиль зразка заголовка</a:t>
            </a:r>
            <a:endParaRPr lang="ru-RU"/>
          </a:p>
        </p:txBody>
      </p:sp>
      <p:sp>
        <p:nvSpPr>
          <p:cNvPr id="3" name="Місце для вмісту 2">
            <a:extLst>
              <a:ext uri="{FF2B5EF4-FFF2-40B4-BE49-F238E27FC236}">
                <a16:creationId xmlns:a16="http://schemas.microsoft.com/office/drawing/2014/main" id="{6153DA2D-E5F4-B634-CB1F-82D27C72362A}"/>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uk-UA"/>
              <a:t>Клацніть, щоб відредагувати стилі зразків тексту</a:t>
            </a:r>
          </a:p>
          <a:p>
            <a:pPr lvl="1"/>
            <a:r>
              <a:rPr lang="uk-UA"/>
              <a:t>Другий рівень</a:t>
            </a:r>
          </a:p>
          <a:p>
            <a:pPr lvl="2"/>
            <a:r>
              <a:rPr lang="uk-UA"/>
              <a:t>Третій рівень</a:t>
            </a:r>
          </a:p>
          <a:p>
            <a:pPr lvl="3"/>
            <a:r>
              <a:rPr lang="uk-UA"/>
              <a:t>Четвертий рівень</a:t>
            </a:r>
          </a:p>
          <a:p>
            <a:pPr lvl="4"/>
            <a:r>
              <a:rPr lang="uk-UA"/>
              <a:t>П’ятий рівень</a:t>
            </a:r>
            <a:endParaRPr lang="ru-RU"/>
          </a:p>
        </p:txBody>
      </p:sp>
      <p:sp>
        <p:nvSpPr>
          <p:cNvPr id="4" name="Місце для тексту 3">
            <a:extLst>
              <a:ext uri="{FF2B5EF4-FFF2-40B4-BE49-F238E27FC236}">
                <a16:creationId xmlns:a16="http://schemas.microsoft.com/office/drawing/2014/main" id="{B093CD15-E83D-5E4E-C94F-1EC57F594E5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uk-UA"/>
              <a:t>Клацніть, щоб відредагувати стилі зразків тексту</a:t>
            </a:r>
          </a:p>
        </p:txBody>
      </p:sp>
      <p:sp>
        <p:nvSpPr>
          <p:cNvPr id="5" name="Місце для дати 4">
            <a:extLst>
              <a:ext uri="{FF2B5EF4-FFF2-40B4-BE49-F238E27FC236}">
                <a16:creationId xmlns:a16="http://schemas.microsoft.com/office/drawing/2014/main" id="{BA4A4501-AF70-B2A5-D024-2636A008A9FF}"/>
              </a:ext>
            </a:extLst>
          </p:cNvPr>
          <p:cNvSpPr>
            <a:spLocks noGrp="1"/>
          </p:cNvSpPr>
          <p:nvPr>
            <p:ph type="dt" sz="half" idx="10"/>
          </p:nvPr>
        </p:nvSpPr>
        <p:spPr/>
        <p:txBody>
          <a:bodyPr/>
          <a:lstStyle/>
          <a:p>
            <a:fld id="{E18E7259-0EFF-48DB-AAD3-1DBEF1E91EF4}" type="datetimeFigureOut">
              <a:rPr lang="ru-RU" smtClean="0"/>
              <a:t>12.12.2023</a:t>
            </a:fld>
            <a:endParaRPr lang="ru-RU"/>
          </a:p>
        </p:txBody>
      </p:sp>
      <p:sp>
        <p:nvSpPr>
          <p:cNvPr id="6" name="Місце для нижнього колонтитула 5">
            <a:extLst>
              <a:ext uri="{FF2B5EF4-FFF2-40B4-BE49-F238E27FC236}">
                <a16:creationId xmlns:a16="http://schemas.microsoft.com/office/drawing/2014/main" id="{AEE0BBB2-4BFD-4105-7A45-34E841DE5C67}"/>
              </a:ext>
            </a:extLst>
          </p:cNvPr>
          <p:cNvSpPr>
            <a:spLocks noGrp="1"/>
          </p:cNvSpPr>
          <p:nvPr>
            <p:ph type="ftr" sz="quarter" idx="11"/>
          </p:nvPr>
        </p:nvSpPr>
        <p:spPr/>
        <p:txBody>
          <a:bodyPr/>
          <a:lstStyle/>
          <a:p>
            <a:endParaRPr lang="ru-RU"/>
          </a:p>
        </p:txBody>
      </p:sp>
      <p:sp>
        <p:nvSpPr>
          <p:cNvPr id="7" name="Місце для номера слайда 6">
            <a:extLst>
              <a:ext uri="{FF2B5EF4-FFF2-40B4-BE49-F238E27FC236}">
                <a16:creationId xmlns:a16="http://schemas.microsoft.com/office/drawing/2014/main" id="{1CCE04AB-6E4F-14F9-D794-655FA08FC263}"/>
              </a:ext>
            </a:extLst>
          </p:cNvPr>
          <p:cNvSpPr>
            <a:spLocks noGrp="1"/>
          </p:cNvSpPr>
          <p:nvPr>
            <p:ph type="sldNum" sz="quarter" idx="12"/>
          </p:nvPr>
        </p:nvSpPr>
        <p:spPr/>
        <p:txBody>
          <a:bodyPr/>
          <a:lstStyle/>
          <a:p>
            <a:fld id="{EC5F6B71-CFDB-4AA9-AECE-2B5110C2B3E1}" type="slidenum">
              <a:rPr lang="ru-RU" smtClean="0"/>
              <a:t>‹№›</a:t>
            </a:fld>
            <a:endParaRPr lang="ru-RU"/>
          </a:p>
        </p:txBody>
      </p:sp>
    </p:spTree>
    <p:extLst>
      <p:ext uri="{BB962C8B-B14F-4D97-AF65-F5344CB8AC3E}">
        <p14:creationId xmlns:p14="http://schemas.microsoft.com/office/powerpoint/2010/main" val="279935732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і підпис">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A777E332-825A-508B-0A63-0E43B76EE5B9}"/>
              </a:ext>
            </a:extLst>
          </p:cNvPr>
          <p:cNvSpPr>
            <a:spLocks noGrp="1"/>
          </p:cNvSpPr>
          <p:nvPr>
            <p:ph type="title"/>
          </p:nvPr>
        </p:nvSpPr>
        <p:spPr>
          <a:xfrm>
            <a:off x="839788" y="457200"/>
            <a:ext cx="3932237" cy="1600200"/>
          </a:xfrm>
        </p:spPr>
        <p:txBody>
          <a:bodyPr anchor="b"/>
          <a:lstStyle>
            <a:lvl1pPr>
              <a:defRPr sz="3200"/>
            </a:lvl1pPr>
          </a:lstStyle>
          <a:p>
            <a:r>
              <a:rPr lang="uk-UA"/>
              <a:t>Клацніть, щоб редагувати стиль зразка заголовка</a:t>
            </a:r>
            <a:endParaRPr lang="ru-RU"/>
          </a:p>
        </p:txBody>
      </p:sp>
      <p:sp>
        <p:nvSpPr>
          <p:cNvPr id="3" name="Місце для зображення 2">
            <a:extLst>
              <a:ext uri="{FF2B5EF4-FFF2-40B4-BE49-F238E27FC236}">
                <a16:creationId xmlns:a16="http://schemas.microsoft.com/office/drawing/2014/main" id="{962A0ED9-5C27-81CC-70C2-EB4D592DD4AE}"/>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Місце для тексту 3">
            <a:extLst>
              <a:ext uri="{FF2B5EF4-FFF2-40B4-BE49-F238E27FC236}">
                <a16:creationId xmlns:a16="http://schemas.microsoft.com/office/drawing/2014/main" id="{B3122DE1-A1AC-5593-1D3C-06B7D8668DC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uk-UA"/>
              <a:t>Клацніть, щоб відредагувати стилі зразків тексту</a:t>
            </a:r>
          </a:p>
        </p:txBody>
      </p:sp>
      <p:sp>
        <p:nvSpPr>
          <p:cNvPr id="5" name="Місце для дати 4">
            <a:extLst>
              <a:ext uri="{FF2B5EF4-FFF2-40B4-BE49-F238E27FC236}">
                <a16:creationId xmlns:a16="http://schemas.microsoft.com/office/drawing/2014/main" id="{923E8528-FA4B-5973-2DC5-E7F13EDB4094}"/>
              </a:ext>
            </a:extLst>
          </p:cNvPr>
          <p:cNvSpPr>
            <a:spLocks noGrp="1"/>
          </p:cNvSpPr>
          <p:nvPr>
            <p:ph type="dt" sz="half" idx="10"/>
          </p:nvPr>
        </p:nvSpPr>
        <p:spPr/>
        <p:txBody>
          <a:bodyPr/>
          <a:lstStyle/>
          <a:p>
            <a:fld id="{E18E7259-0EFF-48DB-AAD3-1DBEF1E91EF4}" type="datetimeFigureOut">
              <a:rPr lang="ru-RU" smtClean="0"/>
              <a:t>12.12.2023</a:t>
            </a:fld>
            <a:endParaRPr lang="ru-RU"/>
          </a:p>
        </p:txBody>
      </p:sp>
      <p:sp>
        <p:nvSpPr>
          <p:cNvPr id="6" name="Місце для нижнього колонтитула 5">
            <a:extLst>
              <a:ext uri="{FF2B5EF4-FFF2-40B4-BE49-F238E27FC236}">
                <a16:creationId xmlns:a16="http://schemas.microsoft.com/office/drawing/2014/main" id="{CCB8137B-25A3-7C20-BE83-D5076419EFAC}"/>
              </a:ext>
            </a:extLst>
          </p:cNvPr>
          <p:cNvSpPr>
            <a:spLocks noGrp="1"/>
          </p:cNvSpPr>
          <p:nvPr>
            <p:ph type="ftr" sz="quarter" idx="11"/>
          </p:nvPr>
        </p:nvSpPr>
        <p:spPr/>
        <p:txBody>
          <a:bodyPr/>
          <a:lstStyle/>
          <a:p>
            <a:endParaRPr lang="ru-RU"/>
          </a:p>
        </p:txBody>
      </p:sp>
      <p:sp>
        <p:nvSpPr>
          <p:cNvPr id="7" name="Місце для номера слайда 6">
            <a:extLst>
              <a:ext uri="{FF2B5EF4-FFF2-40B4-BE49-F238E27FC236}">
                <a16:creationId xmlns:a16="http://schemas.microsoft.com/office/drawing/2014/main" id="{77A80289-98D7-2AF7-DE2C-140B85635BA1}"/>
              </a:ext>
            </a:extLst>
          </p:cNvPr>
          <p:cNvSpPr>
            <a:spLocks noGrp="1"/>
          </p:cNvSpPr>
          <p:nvPr>
            <p:ph type="sldNum" sz="quarter" idx="12"/>
          </p:nvPr>
        </p:nvSpPr>
        <p:spPr/>
        <p:txBody>
          <a:bodyPr/>
          <a:lstStyle/>
          <a:p>
            <a:fld id="{EC5F6B71-CFDB-4AA9-AECE-2B5110C2B3E1}" type="slidenum">
              <a:rPr lang="ru-RU" smtClean="0"/>
              <a:t>‹№›</a:t>
            </a:fld>
            <a:endParaRPr lang="ru-RU"/>
          </a:p>
        </p:txBody>
      </p:sp>
    </p:spTree>
    <p:extLst>
      <p:ext uri="{BB962C8B-B14F-4D97-AF65-F5344CB8AC3E}">
        <p14:creationId xmlns:p14="http://schemas.microsoft.com/office/powerpoint/2010/main" val="374031951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Місце для заголовка 1">
            <a:extLst>
              <a:ext uri="{FF2B5EF4-FFF2-40B4-BE49-F238E27FC236}">
                <a16:creationId xmlns:a16="http://schemas.microsoft.com/office/drawing/2014/main" id="{21FD9B0F-8B55-7C42-55AC-0DA3E3433803}"/>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uk-UA"/>
              <a:t>Клацніть, щоб редагувати стиль зразка заголовка</a:t>
            </a:r>
            <a:endParaRPr lang="ru-RU"/>
          </a:p>
        </p:txBody>
      </p:sp>
      <p:sp>
        <p:nvSpPr>
          <p:cNvPr id="3" name="Місце для тексту 2">
            <a:extLst>
              <a:ext uri="{FF2B5EF4-FFF2-40B4-BE49-F238E27FC236}">
                <a16:creationId xmlns:a16="http://schemas.microsoft.com/office/drawing/2014/main" id="{E6AB0273-D2CA-E3E0-DB38-39F4DC9957C4}"/>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uk-UA"/>
              <a:t>Клацніть, щоб відредагувати стилі зразків тексту</a:t>
            </a:r>
          </a:p>
          <a:p>
            <a:pPr lvl="1"/>
            <a:r>
              <a:rPr lang="uk-UA"/>
              <a:t>Другий рівень</a:t>
            </a:r>
          </a:p>
          <a:p>
            <a:pPr lvl="2"/>
            <a:r>
              <a:rPr lang="uk-UA"/>
              <a:t>Третій рівень</a:t>
            </a:r>
          </a:p>
          <a:p>
            <a:pPr lvl="3"/>
            <a:r>
              <a:rPr lang="uk-UA"/>
              <a:t>Четвертий рівень</a:t>
            </a:r>
          </a:p>
          <a:p>
            <a:pPr lvl="4"/>
            <a:r>
              <a:rPr lang="uk-UA"/>
              <a:t>П’ятий рівень</a:t>
            </a:r>
            <a:endParaRPr lang="ru-RU"/>
          </a:p>
        </p:txBody>
      </p:sp>
      <p:sp>
        <p:nvSpPr>
          <p:cNvPr id="4" name="Місце для дати 3">
            <a:extLst>
              <a:ext uri="{FF2B5EF4-FFF2-40B4-BE49-F238E27FC236}">
                <a16:creationId xmlns:a16="http://schemas.microsoft.com/office/drawing/2014/main" id="{8A228874-32F4-9312-3635-0FDE696AF0C5}"/>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18E7259-0EFF-48DB-AAD3-1DBEF1E91EF4}" type="datetimeFigureOut">
              <a:rPr lang="ru-RU" smtClean="0"/>
              <a:t>12.12.2023</a:t>
            </a:fld>
            <a:endParaRPr lang="ru-RU"/>
          </a:p>
        </p:txBody>
      </p:sp>
      <p:sp>
        <p:nvSpPr>
          <p:cNvPr id="5" name="Місце для нижнього колонтитула 4">
            <a:extLst>
              <a:ext uri="{FF2B5EF4-FFF2-40B4-BE49-F238E27FC236}">
                <a16:creationId xmlns:a16="http://schemas.microsoft.com/office/drawing/2014/main" id="{9066BBBD-C193-F91B-DE0E-7C78643152A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Місце для номера слайда 5">
            <a:extLst>
              <a:ext uri="{FF2B5EF4-FFF2-40B4-BE49-F238E27FC236}">
                <a16:creationId xmlns:a16="http://schemas.microsoft.com/office/drawing/2014/main" id="{3DE448AD-9909-B374-D26E-79D7906772C8}"/>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C5F6B71-CFDB-4AA9-AECE-2B5110C2B3E1}" type="slidenum">
              <a:rPr lang="ru-RU" smtClean="0"/>
              <a:t>‹№›</a:t>
            </a:fld>
            <a:endParaRPr lang="ru-RU"/>
          </a:p>
        </p:txBody>
      </p:sp>
    </p:spTree>
    <p:extLst>
      <p:ext uri="{BB962C8B-B14F-4D97-AF65-F5344CB8AC3E}">
        <p14:creationId xmlns:p14="http://schemas.microsoft.com/office/powerpoint/2010/main" val="1223693109"/>
      </p:ext>
    </p:extLst>
  </p:cSld>
  <p:clrMap bg1="lt1" tx1="dk1" bg2="lt2" tx2="dk2" accent1="accent1" accent2="accent2" accent3="accent3" accent4="accent4" accent5="accent5" accent6="accent6" hlink="hlink" folHlink="folHlink"/>
  <p:sldLayoutIdLst>
    <p:sldLayoutId id="2147483672" r:id="rId1"/>
    <p:sldLayoutId id="2147483673" r:id="rId2"/>
    <p:sldLayoutId id="2147483674" r:id="rId3"/>
    <p:sldLayoutId id="2147483675" r:id="rId4"/>
    <p:sldLayoutId id="2147483676" r:id="rId5"/>
    <p:sldLayoutId id="2147483677" r:id="rId6"/>
    <p:sldLayoutId id="2147483678" r:id="rId7"/>
    <p:sldLayoutId id="2147483679" r:id="rId8"/>
    <p:sldLayoutId id="2147483680" r:id="rId9"/>
    <p:sldLayoutId id="2147483681" r:id="rId10"/>
    <p:sldLayoutId id="2147483682" r:id="rId11"/>
    <p:sldLayoutId id="2147483683"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3" Type="http://schemas.openxmlformats.org/officeDocument/2006/relationships/hyperlink" Target="https://zakon.rada.gov.ua/laws/show/1700-18#Text" TargetMode="External"/><Relationship Id="rId2" Type="http://schemas.openxmlformats.org/officeDocument/2006/relationships/hyperlink" Target="https://nazk.gov.ua/uk/pokaznyky-diyalnosti-departamentu/" TargetMode="External"/><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3" Type="http://schemas.openxmlformats.org/officeDocument/2006/relationships/hyperlink" Target="https://vkursi.pro/" TargetMode="External"/><Relationship Id="rId2" Type="http://schemas.openxmlformats.org/officeDocument/2006/relationships/notesSlide" Target="../notesSlides/notesSlide1.xml"/><Relationship Id="rId1" Type="http://schemas.openxmlformats.org/officeDocument/2006/relationships/slideLayout" Target="../slideLayouts/slideLayout12.xml"/><Relationship Id="rId4" Type="http://schemas.openxmlformats.org/officeDocument/2006/relationships/image" Target="../media/image3.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Текст 20">
            <a:extLst>
              <a:ext uri="{FF2B5EF4-FFF2-40B4-BE49-F238E27FC236}">
                <a16:creationId xmlns:a16="http://schemas.microsoft.com/office/drawing/2014/main" id="{1FBFB381-328C-4790-8FB0-DCF0DC9A03AB}"/>
              </a:ext>
            </a:extLst>
          </p:cNvPr>
          <p:cNvSpPr txBox="1">
            <a:spLocks/>
          </p:cNvSpPr>
          <p:nvPr/>
        </p:nvSpPr>
        <p:spPr>
          <a:xfrm>
            <a:off x="1011238" y="2573338"/>
            <a:ext cx="6442075" cy="1646237"/>
          </a:xfrm>
          <a:prstGeom prst="rect">
            <a:avLst/>
          </a:prstGeom>
        </p:spPr>
        <p:txBody>
          <a:bodyPr vert="horz" lIns="91440" tIns="45720" rIns="91440" bIns="45720" rtlCol="0" anchor="ctr"/>
          <a:lstStyle>
            <a:defPPr>
              <a:defRPr lang="ru-RU"/>
            </a:defPPr>
            <a:lvl1pPr marL="0" indent="0" algn="ctr" defTabSz="914400" rtl="0" eaLnBrk="1" latinLnBrk="0" hangingPunct="1">
              <a:buFontTx/>
              <a:buNone/>
              <a:defRPr sz="1200" kern="1200">
                <a:solidFill>
                  <a:schemeClr val="tx1">
                    <a:tint val="75000"/>
                  </a:schemeClr>
                </a:solidFill>
                <a:latin typeface="+mn-lt"/>
                <a:ea typeface="+mn-ea"/>
                <a:cs typeface="+mn-cs"/>
              </a:defRPr>
            </a:lvl1pPr>
            <a:lvl2pPr marL="457200" indent="0" algn="l" defTabSz="914400" rtl="0" eaLnBrk="1" latinLnBrk="0" hangingPunct="1">
              <a:buFontTx/>
              <a:buNone/>
              <a:defRPr sz="1800" kern="1200">
                <a:solidFill>
                  <a:schemeClr val="tx1"/>
                </a:solidFill>
                <a:latin typeface="+mn-lt"/>
                <a:ea typeface="+mn-ea"/>
                <a:cs typeface="+mn-cs"/>
              </a:defRPr>
            </a:lvl2pPr>
            <a:lvl3pPr marL="914400" indent="0" algn="l" defTabSz="914400" rtl="0" eaLnBrk="1" latinLnBrk="0" hangingPunct="1">
              <a:buFontTx/>
              <a:buNone/>
              <a:defRPr sz="1800" kern="1200">
                <a:solidFill>
                  <a:schemeClr val="tx1"/>
                </a:solidFill>
                <a:latin typeface="+mn-lt"/>
                <a:ea typeface="+mn-ea"/>
                <a:cs typeface="+mn-cs"/>
              </a:defRPr>
            </a:lvl3pPr>
            <a:lvl4pPr marL="1371600" indent="0" algn="l" defTabSz="914400" rtl="0" eaLnBrk="1" latinLnBrk="0" hangingPunct="1">
              <a:buFontTx/>
              <a:buNone/>
              <a:defRPr sz="1800" kern="1200">
                <a:solidFill>
                  <a:schemeClr val="tx1"/>
                </a:solidFill>
                <a:latin typeface="+mn-lt"/>
                <a:ea typeface="+mn-ea"/>
                <a:cs typeface="+mn-cs"/>
              </a:defRPr>
            </a:lvl4pPr>
            <a:lvl5pPr marL="1828800" indent="0" algn="l" defTabSz="914400" rtl="0" eaLnBrk="1" latinLnBrk="0" hangingPunct="1">
              <a:buFontTx/>
              <a:buNone/>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ru-RU" dirty="0"/>
          </a:p>
        </p:txBody>
      </p:sp>
      <p:sp>
        <p:nvSpPr>
          <p:cNvPr id="7" name="Полилиния: фигура 6">
            <a:extLst>
              <a:ext uri="{FF2B5EF4-FFF2-40B4-BE49-F238E27FC236}">
                <a16:creationId xmlns:a16="http://schemas.microsoft.com/office/drawing/2014/main" id="{E9811CCE-425E-421D-906F-FDB5FF116926}"/>
              </a:ext>
            </a:extLst>
          </p:cNvPr>
          <p:cNvSpPr/>
          <p:nvPr/>
        </p:nvSpPr>
        <p:spPr>
          <a:xfrm>
            <a:off x="6874669" y="4686300"/>
            <a:ext cx="578644" cy="469106"/>
          </a:xfrm>
          <a:custGeom>
            <a:avLst/>
            <a:gdLst>
              <a:gd name="connsiteX0" fmla="*/ 578644 w 578644"/>
              <a:gd name="connsiteY0" fmla="*/ 0 h 469106"/>
              <a:gd name="connsiteX1" fmla="*/ 0 w 578644"/>
              <a:gd name="connsiteY1" fmla="*/ 469106 h 469106"/>
              <a:gd name="connsiteX2" fmla="*/ 207169 w 578644"/>
              <a:gd name="connsiteY2" fmla="*/ 0 h 469106"/>
              <a:gd name="connsiteX3" fmla="*/ 578644 w 578644"/>
              <a:gd name="connsiteY3" fmla="*/ 0 h 469106"/>
            </a:gdLst>
            <a:ahLst/>
            <a:cxnLst>
              <a:cxn ang="0">
                <a:pos x="connsiteX0" y="connsiteY0"/>
              </a:cxn>
              <a:cxn ang="0">
                <a:pos x="connsiteX1" y="connsiteY1"/>
              </a:cxn>
              <a:cxn ang="0">
                <a:pos x="connsiteX2" y="connsiteY2"/>
              </a:cxn>
              <a:cxn ang="0">
                <a:pos x="connsiteX3" y="connsiteY3"/>
              </a:cxn>
            </a:cxnLst>
            <a:rect l="l" t="t" r="r" b="b"/>
            <a:pathLst>
              <a:path w="578644" h="469106">
                <a:moveTo>
                  <a:pt x="578644" y="0"/>
                </a:moveTo>
                <a:lnTo>
                  <a:pt x="0" y="469106"/>
                </a:lnTo>
                <a:lnTo>
                  <a:pt x="207169" y="0"/>
                </a:lnTo>
                <a:lnTo>
                  <a:pt x="578644" y="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9" name="Полилиния: фигура 8">
            <a:extLst>
              <a:ext uri="{FF2B5EF4-FFF2-40B4-BE49-F238E27FC236}">
                <a16:creationId xmlns:a16="http://schemas.microsoft.com/office/drawing/2014/main" id="{81B021BF-A146-4486-952C-321C2E738A90}"/>
              </a:ext>
            </a:extLst>
          </p:cNvPr>
          <p:cNvSpPr/>
          <p:nvPr/>
        </p:nvSpPr>
        <p:spPr>
          <a:xfrm>
            <a:off x="0" y="-10104"/>
            <a:ext cx="9246000" cy="6868104"/>
          </a:xfrm>
          <a:custGeom>
            <a:avLst/>
            <a:gdLst>
              <a:gd name="connsiteX0" fmla="*/ 0 w 9246000"/>
              <a:gd name="connsiteY0" fmla="*/ 0 h 6868103"/>
              <a:gd name="connsiteX1" fmla="*/ 6096000 w 9246000"/>
              <a:gd name="connsiteY1" fmla="*/ 0 h 6868103"/>
              <a:gd name="connsiteX2" fmla="*/ 6096000 w 9246000"/>
              <a:gd name="connsiteY2" fmla="*/ 2032 h 6868103"/>
              <a:gd name="connsiteX3" fmla="*/ 9246000 w 9246000"/>
              <a:gd name="connsiteY3" fmla="*/ 2032 h 6868103"/>
              <a:gd name="connsiteX4" fmla="*/ 6096000 w 9246000"/>
              <a:gd name="connsiteY4" fmla="*/ 6868103 h 6868103"/>
              <a:gd name="connsiteX5" fmla="*/ 0 w 9246000"/>
              <a:gd name="connsiteY5" fmla="*/ 6868103 h 68681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246000" h="6868103">
                <a:moveTo>
                  <a:pt x="0" y="0"/>
                </a:moveTo>
                <a:lnTo>
                  <a:pt x="6096000" y="0"/>
                </a:lnTo>
                <a:lnTo>
                  <a:pt x="6096000" y="2032"/>
                </a:lnTo>
                <a:lnTo>
                  <a:pt x="9246000" y="2032"/>
                </a:lnTo>
                <a:lnTo>
                  <a:pt x="6096000" y="6868103"/>
                </a:lnTo>
                <a:lnTo>
                  <a:pt x="0" y="6868103"/>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ru-RU" dirty="0"/>
          </a:p>
        </p:txBody>
      </p:sp>
      <p:sp>
        <p:nvSpPr>
          <p:cNvPr id="10" name="Полилиния: фигура 9">
            <a:extLst>
              <a:ext uri="{FF2B5EF4-FFF2-40B4-BE49-F238E27FC236}">
                <a16:creationId xmlns:a16="http://schemas.microsoft.com/office/drawing/2014/main" id="{93430012-BA3A-4636-B839-750794681A1D}"/>
              </a:ext>
            </a:extLst>
          </p:cNvPr>
          <p:cNvSpPr/>
          <p:nvPr/>
        </p:nvSpPr>
        <p:spPr>
          <a:xfrm>
            <a:off x="636647" y="2573338"/>
            <a:ext cx="7780845" cy="2530106"/>
          </a:xfrm>
          <a:custGeom>
            <a:avLst/>
            <a:gdLst>
              <a:gd name="connsiteX0" fmla="*/ 0 w 7780845"/>
              <a:gd name="connsiteY0" fmla="*/ 0 h 2530106"/>
              <a:gd name="connsiteX1" fmla="*/ 7780845 w 7780845"/>
              <a:gd name="connsiteY1" fmla="*/ 0 h 2530106"/>
              <a:gd name="connsiteX2" fmla="*/ 6620089 w 7780845"/>
              <a:gd name="connsiteY2" fmla="*/ 2530106 h 2530106"/>
              <a:gd name="connsiteX3" fmla="*/ 0 w 7780845"/>
              <a:gd name="connsiteY3" fmla="*/ 2530106 h 2530106"/>
            </a:gdLst>
            <a:ahLst/>
            <a:cxnLst>
              <a:cxn ang="0">
                <a:pos x="connsiteX0" y="connsiteY0"/>
              </a:cxn>
              <a:cxn ang="0">
                <a:pos x="connsiteX1" y="connsiteY1"/>
              </a:cxn>
              <a:cxn ang="0">
                <a:pos x="connsiteX2" y="connsiteY2"/>
              </a:cxn>
              <a:cxn ang="0">
                <a:pos x="connsiteX3" y="connsiteY3"/>
              </a:cxn>
            </a:cxnLst>
            <a:rect l="l" t="t" r="r" b="b"/>
            <a:pathLst>
              <a:path w="7780845" h="2530106">
                <a:moveTo>
                  <a:pt x="0" y="0"/>
                </a:moveTo>
                <a:lnTo>
                  <a:pt x="7780845" y="0"/>
                </a:lnTo>
                <a:lnTo>
                  <a:pt x="6620089" y="2530106"/>
                </a:lnTo>
                <a:lnTo>
                  <a:pt x="0" y="2530106"/>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ru-RU" dirty="0"/>
          </a:p>
        </p:txBody>
      </p:sp>
      <p:sp>
        <p:nvSpPr>
          <p:cNvPr id="18" name="TextBox 17">
            <a:extLst>
              <a:ext uri="{FF2B5EF4-FFF2-40B4-BE49-F238E27FC236}">
                <a16:creationId xmlns:a16="http://schemas.microsoft.com/office/drawing/2014/main" id="{08DAF865-96F5-4176-9983-A7D572FF73F1}"/>
              </a:ext>
            </a:extLst>
          </p:cNvPr>
          <p:cNvSpPr txBox="1"/>
          <p:nvPr/>
        </p:nvSpPr>
        <p:spPr>
          <a:xfrm>
            <a:off x="674281" y="2795120"/>
            <a:ext cx="6228233" cy="1569660"/>
          </a:xfrm>
          <a:prstGeom prst="rect">
            <a:avLst/>
          </a:prstGeom>
          <a:noFill/>
        </p:spPr>
        <p:txBody>
          <a:bodyPr wrap="square" rtlCol="0">
            <a:spAutoFit/>
          </a:bodyPr>
          <a:lstStyle/>
          <a:p>
            <a:r>
              <a:rPr lang="ru-RU" sz="4800" b="1" dirty="0">
                <a:solidFill>
                  <a:schemeClr val="bg1"/>
                </a:solidFill>
                <a:latin typeface="Arial Black" panose="020B0A04020102020204" pitchFamily="34" charset="0"/>
              </a:rPr>
              <a:t>КОМПЛАЄНС на </a:t>
            </a:r>
            <a:r>
              <a:rPr lang="ru-RU" sz="4800" b="1" dirty="0" err="1">
                <a:solidFill>
                  <a:schemeClr val="bg1"/>
                </a:solidFill>
                <a:latin typeface="Arial Black" panose="020B0A04020102020204" pitchFamily="34" charset="0"/>
              </a:rPr>
              <a:t>варті</a:t>
            </a:r>
            <a:r>
              <a:rPr lang="ru-RU" sz="4800" b="1" dirty="0">
                <a:solidFill>
                  <a:schemeClr val="bg1"/>
                </a:solidFill>
                <a:latin typeface="Arial Black" panose="020B0A04020102020204" pitchFamily="34" charset="0"/>
              </a:rPr>
              <a:t> БІЗНЕСУ </a:t>
            </a:r>
          </a:p>
        </p:txBody>
      </p:sp>
      <p:sp>
        <p:nvSpPr>
          <p:cNvPr id="12" name="Равнобедренный треугольник 5">
            <a:extLst>
              <a:ext uri="{FF2B5EF4-FFF2-40B4-BE49-F238E27FC236}">
                <a16:creationId xmlns:a16="http://schemas.microsoft.com/office/drawing/2014/main" id="{72B9D343-8A0A-2F19-5F33-027A89C650E1}"/>
              </a:ext>
            </a:extLst>
          </p:cNvPr>
          <p:cNvSpPr/>
          <p:nvPr/>
        </p:nvSpPr>
        <p:spPr>
          <a:xfrm>
            <a:off x="8017575" y="2241677"/>
            <a:ext cx="405000" cy="349894"/>
          </a:xfrm>
          <a:prstGeom prs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3" name="Полилиния: фигура 6">
            <a:extLst>
              <a:ext uri="{FF2B5EF4-FFF2-40B4-BE49-F238E27FC236}">
                <a16:creationId xmlns:a16="http://schemas.microsoft.com/office/drawing/2014/main" id="{676436C0-DA10-F0E0-0839-E19D5D39363B}"/>
              </a:ext>
            </a:extLst>
          </p:cNvPr>
          <p:cNvSpPr/>
          <p:nvPr/>
        </p:nvSpPr>
        <p:spPr>
          <a:xfrm>
            <a:off x="6689854" y="5103444"/>
            <a:ext cx="578644" cy="469106"/>
          </a:xfrm>
          <a:custGeom>
            <a:avLst/>
            <a:gdLst>
              <a:gd name="connsiteX0" fmla="*/ 578644 w 578644"/>
              <a:gd name="connsiteY0" fmla="*/ 0 h 469106"/>
              <a:gd name="connsiteX1" fmla="*/ 0 w 578644"/>
              <a:gd name="connsiteY1" fmla="*/ 469106 h 469106"/>
              <a:gd name="connsiteX2" fmla="*/ 207169 w 578644"/>
              <a:gd name="connsiteY2" fmla="*/ 0 h 469106"/>
              <a:gd name="connsiteX3" fmla="*/ 578644 w 578644"/>
              <a:gd name="connsiteY3" fmla="*/ 0 h 469106"/>
            </a:gdLst>
            <a:ahLst/>
            <a:cxnLst>
              <a:cxn ang="0">
                <a:pos x="connsiteX0" y="connsiteY0"/>
              </a:cxn>
              <a:cxn ang="0">
                <a:pos x="connsiteX1" y="connsiteY1"/>
              </a:cxn>
              <a:cxn ang="0">
                <a:pos x="connsiteX2" y="connsiteY2"/>
              </a:cxn>
              <a:cxn ang="0">
                <a:pos x="connsiteX3" y="connsiteY3"/>
              </a:cxn>
            </a:cxnLst>
            <a:rect l="l" t="t" r="r" b="b"/>
            <a:pathLst>
              <a:path w="578644" h="469106">
                <a:moveTo>
                  <a:pt x="578644" y="0"/>
                </a:moveTo>
                <a:lnTo>
                  <a:pt x="0" y="469106"/>
                </a:lnTo>
                <a:lnTo>
                  <a:pt x="207169" y="0"/>
                </a:lnTo>
                <a:lnTo>
                  <a:pt x="578644" y="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 name="AutoShape 4" descr="Міністерство оборони України — Вікіпедія">
            <a:extLst>
              <a:ext uri="{FF2B5EF4-FFF2-40B4-BE49-F238E27FC236}">
                <a16:creationId xmlns:a16="http://schemas.microsoft.com/office/drawing/2014/main" id="{DD6B0E79-0F8E-19B7-E3F7-AD331808F545}"/>
              </a:ext>
            </a:extLst>
          </p:cNvPr>
          <p:cNvSpPr>
            <a:spLocks noChangeAspect="1" noChangeArrowheads="1"/>
          </p:cNvSpPr>
          <p:nvPr/>
        </p:nvSpPr>
        <p:spPr bwMode="auto">
          <a:xfrm>
            <a:off x="5943600"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uk-UA"/>
          </a:p>
        </p:txBody>
      </p:sp>
    </p:spTree>
    <p:extLst>
      <p:ext uri="{BB962C8B-B14F-4D97-AF65-F5344CB8AC3E}">
        <p14:creationId xmlns:p14="http://schemas.microsoft.com/office/powerpoint/2010/main" val="326137069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7">
            <a:extLst>
              <a:ext uri="{FF2B5EF4-FFF2-40B4-BE49-F238E27FC236}">
                <a16:creationId xmlns:a16="http://schemas.microsoft.com/office/drawing/2014/main" id="{614212A2-9B28-D0D5-DBD6-BC9BE2D36F15}"/>
              </a:ext>
            </a:extLst>
          </p:cNvPr>
          <p:cNvSpPr/>
          <p:nvPr/>
        </p:nvSpPr>
        <p:spPr>
          <a:xfrm>
            <a:off x="1" y="-1127"/>
            <a:ext cx="12191999" cy="816201"/>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4" name="Заголовок 1">
            <a:extLst>
              <a:ext uri="{FF2B5EF4-FFF2-40B4-BE49-F238E27FC236}">
                <a16:creationId xmlns:a16="http://schemas.microsoft.com/office/drawing/2014/main" id="{0EBF3617-EDD7-4101-5117-2F38B5F732CD}"/>
              </a:ext>
            </a:extLst>
          </p:cNvPr>
          <p:cNvSpPr txBox="1">
            <a:spLocks/>
          </p:cNvSpPr>
          <p:nvPr/>
        </p:nvSpPr>
        <p:spPr>
          <a:xfrm>
            <a:off x="2374395" y="117212"/>
            <a:ext cx="9474010" cy="580364"/>
          </a:xfrm>
          <a:prstGeom prst="rect">
            <a:avLst/>
          </a:prstGeom>
        </p:spPr>
        <p:txBody>
          <a:bodyPr vert="horz" lIns="91440" tIns="45720" rIns="91440" bIns="45720" rtlCol="0" anchor="ctr">
            <a:noAutofit/>
          </a:bodyPr>
          <a:lstStyle>
            <a:lvl1pPr>
              <a:lnSpc>
                <a:spcPct val="90000"/>
              </a:lnSpc>
              <a:spcBef>
                <a:spcPct val="0"/>
              </a:spcBef>
              <a:buNone/>
              <a:defRPr sz="3600" b="1">
                <a:solidFill>
                  <a:schemeClr val="bg1"/>
                </a:solidFill>
                <a:latin typeface="+mj-lt"/>
                <a:ea typeface="+mj-ea"/>
                <a:cs typeface="+mj-cs"/>
              </a:defRPr>
            </a:lvl1pPr>
          </a:lstStyle>
          <a:p>
            <a:r>
              <a:rPr lang="uk-UA" dirty="0"/>
              <a:t>Лінія довіри</a:t>
            </a:r>
            <a:endParaRPr lang="ru-RU" dirty="0"/>
          </a:p>
        </p:txBody>
      </p:sp>
      <p:sp>
        <p:nvSpPr>
          <p:cNvPr id="31" name="Прямоугольник 14">
            <a:extLst>
              <a:ext uri="{FF2B5EF4-FFF2-40B4-BE49-F238E27FC236}">
                <a16:creationId xmlns:a16="http://schemas.microsoft.com/office/drawing/2014/main" id="{F022E54F-011F-9355-3266-B915DC1C8F40}"/>
              </a:ext>
            </a:extLst>
          </p:cNvPr>
          <p:cNvSpPr/>
          <p:nvPr/>
        </p:nvSpPr>
        <p:spPr>
          <a:xfrm rot="16200000">
            <a:off x="-837927" y="1653001"/>
            <a:ext cx="6026868" cy="4351014"/>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endParaRPr lang="ru-UA" dirty="0">
              <a:latin typeface="Arial" panose="020B0604020202020204" pitchFamily="34" charset="0"/>
              <a:cs typeface="Arial" panose="020B0604020202020204" pitchFamily="34" charset="0"/>
            </a:endParaRPr>
          </a:p>
        </p:txBody>
      </p:sp>
      <p:sp>
        <p:nvSpPr>
          <p:cNvPr id="34" name="Текст 5">
            <a:extLst>
              <a:ext uri="{FF2B5EF4-FFF2-40B4-BE49-F238E27FC236}">
                <a16:creationId xmlns:a16="http://schemas.microsoft.com/office/drawing/2014/main" id="{333D07C0-10F8-09C3-56F3-56233CE62D16}"/>
              </a:ext>
            </a:extLst>
          </p:cNvPr>
          <p:cNvSpPr txBox="1">
            <a:spLocks/>
          </p:cNvSpPr>
          <p:nvPr/>
        </p:nvSpPr>
        <p:spPr>
          <a:xfrm>
            <a:off x="251386" y="1039175"/>
            <a:ext cx="3694972" cy="951169"/>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ru-RU" sz="1800" dirty="0">
              <a:solidFill>
                <a:schemeClr val="bg1"/>
              </a:solidFill>
            </a:endParaRPr>
          </a:p>
        </p:txBody>
      </p:sp>
      <p:sp>
        <p:nvSpPr>
          <p:cNvPr id="35" name="Прямоугольник 16">
            <a:extLst>
              <a:ext uri="{FF2B5EF4-FFF2-40B4-BE49-F238E27FC236}">
                <a16:creationId xmlns:a16="http://schemas.microsoft.com/office/drawing/2014/main" id="{B7218335-7BAB-4FD1-D16F-7AFC385CA4BC}"/>
              </a:ext>
            </a:extLst>
          </p:cNvPr>
          <p:cNvSpPr/>
          <p:nvPr/>
        </p:nvSpPr>
        <p:spPr>
          <a:xfrm>
            <a:off x="364221" y="946147"/>
            <a:ext cx="3833524" cy="5262979"/>
          </a:xfrm>
          <a:prstGeom prst="rect">
            <a:avLst/>
          </a:prstGeom>
        </p:spPr>
        <p:txBody>
          <a:bodyPr wrap="square">
            <a:spAutoFit/>
          </a:bodyPr>
          <a:lstStyle/>
          <a:p>
            <a:pPr algn="just"/>
            <a:r>
              <a:rPr lang="uk-UA" altLang="en-US" sz="1600" dirty="0">
                <a:solidFill>
                  <a:schemeClr val="bg1"/>
                </a:solidFill>
              </a:rPr>
              <a:t>Незалежна та конфіденційна лінія для збору інформації про системні порушення, яка забезпечує додаткову гарантію дотримання к високих етичних стандартів, запобігання та протидії порушень та використовується як інструмент реалізації політики у сфері запобігання та протидії шахрайству і проявам корупційної діяльності. </a:t>
            </a:r>
          </a:p>
          <a:p>
            <a:pPr algn="just"/>
            <a:endParaRPr lang="uk-UA" altLang="en-US" sz="1600" dirty="0">
              <a:solidFill>
                <a:schemeClr val="bg1"/>
              </a:solidFill>
            </a:endParaRPr>
          </a:p>
          <a:p>
            <a:pPr algn="just"/>
            <a:r>
              <a:rPr lang="uk-UA" altLang="en-US" sz="1600" dirty="0">
                <a:solidFill>
                  <a:schemeClr val="bg1"/>
                </a:solidFill>
              </a:rPr>
              <a:t>За допомогою Лінії довіри є можливість цілодобово надати інформацію, яка свідчить про порушення, скориставшись наступними каналами зв’язку.</a:t>
            </a:r>
          </a:p>
          <a:p>
            <a:pPr algn="just"/>
            <a:endParaRPr lang="uk-UA" altLang="en-US" sz="1600" dirty="0">
              <a:solidFill>
                <a:schemeClr val="bg1"/>
              </a:solidFill>
            </a:endParaRPr>
          </a:p>
          <a:p>
            <a:pPr algn="just"/>
            <a:r>
              <a:rPr lang="uk-UA" altLang="en-US" sz="1600" dirty="0">
                <a:solidFill>
                  <a:schemeClr val="bg1"/>
                </a:solidFill>
              </a:rPr>
              <a:t>Усі повідомлення мають бути конфіденційними та не розголошуються.</a:t>
            </a:r>
          </a:p>
          <a:p>
            <a:pPr algn="just"/>
            <a:endParaRPr lang="uk-UA" altLang="en-US" sz="1600" dirty="0">
              <a:solidFill>
                <a:schemeClr val="bg1"/>
              </a:solidFill>
            </a:endParaRPr>
          </a:p>
          <a:p>
            <a:pPr algn="just"/>
            <a:r>
              <a:rPr lang="uk-UA" altLang="en-US" sz="1600" dirty="0">
                <a:solidFill>
                  <a:schemeClr val="bg1"/>
                </a:solidFill>
              </a:rPr>
              <a:t>По кожному сигналу повинно бути проведено якісне та комплексне розслідування. </a:t>
            </a:r>
          </a:p>
        </p:txBody>
      </p:sp>
      <p:pic>
        <p:nvPicPr>
          <p:cNvPr id="5124" name="Picture 4" descr="Для переселенців та жителів окупованих територій працює цілодобова гаряча  лінія Мінреінтеграції - Дім">
            <a:extLst>
              <a:ext uri="{FF2B5EF4-FFF2-40B4-BE49-F238E27FC236}">
                <a16:creationId xmlns:a16="http://schemas.microsoft.com/office/drawing/2014/main" id="{8A9CCEE3-FC0B-4AA5-4F3C-8553D346259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351014" y="1218491"/>
            <a:ext cx="7810500" cy="48101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0294272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Прямоугольник 14">
            <a:extLst>
              <a:ext uri="{FF2B5EF4-FFF2-40B4-BE49-F238E27FC236}">
                <a16:creationId xmlns:a16="http://schemas.microsoft.com/office/drawing/2014/main" id="{B6EAA1C4-158C-DA1A-3DBE-6BDE1ADDE38C}"/>
              </a:ext>
            </a:extLst>
          </p:cNvPr>
          <p:cNvSpPr/>
          <p:nvPr/>
        </p:nvSpPr>
        <p:spPr>
          <a:xfrm rot="16200000">
            <a:off x="6912041" y="1460827"/>
            <a:ext cx="5925713" cy="4634203"/>
          </a:xfrm>
          <a:prstGeom prst="rect">
            <a:avLst/>
          </a:prstGeom>
          <a:solidFill>
            <a:schemeClr val="accent2">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UA"/>
          </a:p>
        </p:txBody>
      </p:sp>
      <p:sp>
        <p:nvSpPr>
          <p:cNvPr id="3" name="Прямоугольник 27">
            <a:extLst>
              <a:ext uri="{FF2B5EF4-FFF2-40B4-BE49-F238E27FC236}">
                <a16:creationId xmlns:a16="http://schemas.microsoft.com/office/drawing/2014/main" id="{614212A2-9B28-D0D5-DBD6-BC9BE2D36F15}"/>
              </a:ext>
            </a:extLst>
          </p:cNvPr>
          <p:cNvSpPr/>
          <p:nvPr/>
        </p:nvSpPr>
        <p:spPr>
          <a:xfrm>
            <a:off x="1" y="-1127"/>
            <a:ext cx="12191999" cy="816201"/>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4" name="Заголовок 1">
            <a:extLst>
              <a:ext uri="{FF2B5EF4-FFF2-40B4-BE49-F238E27FC236}">
                <a16:creationId xmlns:a16="http://schemas.microsoft.com/office/drawing/2014/main" id="{0EBF3617-EDD7-4101-5117-2F38B5F732CD}"/>
              </a:ext>
            </a:extLst>
          </p:cNvPr>
          <p:cNvSpPr txBox="1">
            <a:spLocks/>
          </p:cNvSpPr>
          <p:nvPr/>
        </p:nvSpPr>
        <p:spPr>
          <a:xfrm>
            <a:off x="2374395" y="117212"/>
            <a:ext cx="9474010" cy="580364"/>
          </a:xfrm>
          <a:prstGeom prst="rect">
            <a:avLst/>
          </a:prstGeom>
        </p:spPr>
        <p:txBody>
          <a:bodyPr vert="horz" lIns="91440" tIns="45720" rIns="91440" bIns="45720" rtlCol="0" anchor="ctr">
            <a:noAutofit/>
          </a:bodyPr>
          <a:lstStyle>
            <a:lvl1pPr>
              <a:lnSpc>
                <a:spcPct val="90000"/>
              </a:lnSpc>
              <a:spcBef>
                <a:spcPct val="0"/>
              </a:spcBef>
              <a:buNone/>
              <a:defRPr sz="3600" b="1">
                <a:solidFill>
                  <a:schemeClr val="bg1"/>
                </a:solidFill>
                <a:latin typeface="+mj-lt"/>
                <a:ea typeface="+mj-ea"/>
                <a:cs typeface="+mj-cs"/>
              </a:defRPr>
            </a:lvl1pPr>
          </a:lstStyle>
          <a:p>
            <a:r>
              <a:rPr lang="uk-UA" dirty="0"/>
              <a:t>Кодекс етики</a:t>
            </a:r>
            <a:endParaRPr lang="ru-RU" dirty="0"/>
          </a:p>
        </p:txBody>
      </p:sp>
      <p:sp>
        <p:nvSpPr>
          <p:cNvPr id="7" name="TextBox 6">
            <a:extLst>
              <a:ext uri="{FF2B5EF4-FFF2-40B4-BE49-F238E27FC236}">
                <a16:creationId xmlns:a16="http://schemas.microsoft.com/office/drawing/2014/main" id="{2AA55761-1E68-06E2-D229-560BCC4129C1}"/>
              </a:ext>
            </a:extLst>
          </p:cNvPr>
          <p:cNvSpPr txBox="1"/>
          <p:nvPr/>
        </p:nvSpPr>
        <p:spPr>
          <a:xfrm>
            <a:off x="970361" y="984645"/>
            <a:ext cx="6380046" cy="3780522"/>
          </a:xfrm>
          <a:prstGeom prst="rect">
            <a:avLst/>
          </a:prstGeom>
          <a:noFill/>
        </p:spPr>
        <p:txBody>
          <a:bodyPr wrap="square">
            <a:spAutoFit/>
          </a:bodyPr>
          <a:lstStyle/>
          <a:p>
            <a:pPr algn="just">
              <a:lnSpc>
                <a:spcPct val="90000"/>
              </a:lnSpc>
              <a:spcBef>
                <a:spcPts val="1000"/>
              </a:spcBef>
            </a:pPr>
            <a:r>
              <a:rPr lang="uk-UA" sz="2000" b="1" dirty="0">
                <a:solidFill>
                  <a:schemeClr val="accent2"/>
                </a:solidFill>
              </a:rPr>
              <a:t>Кодекс етики (Code of Conduct)</a:t>
            </a:r>
            <a:r>
              <a:rPr lang="en-US" sz="2000" b="1" dirty="0">
                <a:solidFill>
                  <a:schemeClr val="accent2"/>
                </a:solidFill>
              </a:rPr>
              <a:t> - </a:t>
            </a:r>
            <a:r>
              <a:rPr lang="ru-RU" sz="2000" b="1" dirty="0">
                <a:solidFill>
                  <a:schemeClr val="accent2"/>
                </a:solidFill>
              </a:rPr>
              <a:t>о</a:t>
            </a:r>
            <a:r>
              <a:rPr lang="uk-UA" sz="2000" b="1" dirty="0">
                <a:solidFill>
                  <a:schemeClr val="accent2"/>
                </a:solidFill>
              </a:rPr>
              <a:t>снова комплаєнс культури </a:t>
            </a:r>
          </a:p>
          <a:p>
            <a:pPr algn="just">
              <a:lnSpc>
                <a:spcPct val="90000"/>
              </a:lnSpc>
              <a:spcBef>
                <a:spcPts val="1000"/>
              </a:spcBef>
            </a:pPr>
            <a:r>
              <a:rPr lang="uk-UA" sz="2000" dirty="0">
                <a:solidFill>
                  <a:schemeClr val="tx1">
                    <a:lumMod val="95000"/>
                    <a:lumOff val="5000"/>
                  </a:schemeClr>
                </a:solidFill>
                <a:cs typeface="Times New Roman"/>
              </a:rPr>
              <a:t>Нульова толерантність навіть до потенційних порушень правил та законів.</a:t>
            </a:r>
          </a:p>
          <a:p>
            <a:pPr algn="just">
              <a:lnSpc>
                <a:spcPct val="90000"/>
              </a:lnSpc>
              <a:spcBef>
                <a:spcPts val="1000"/>
              </a:spcBef>
            </a:pPr>
            <a:r>
              <a:rPr lang="uk-UA" sz="2000" dirty="0">
                <a:solidFill>
                  <a:schemeClr val="tx1">
                    <a:lumMod val="95000"/>
                    <a:lumOff val="5000"/>
                  </a:schemeClr>
                </a:solidFill>
                <a:cs typeface="Times New Roman"/>
              </a:rPr>
              <a:t>Пріоритет комплаєнсу над цілями.</a:t>
            </a:r>
          </a:p>
          <a:p>
            <a:pPr algn="just">
              <a:lnSpc>
                <a:spcPct val="90000"/>
              </a:lnSpc>
              <a:spcBef>
                <a:spcPts val="1000"/>
              </a:spcBef>
            </a:pPr>
            <a:r>
              <a:rPr lang="uk-UA" sz="2000" dirty="0">
                <a:solidFill>
                  <a:schemeClr val="tx1">
                    <a:lumMod val="95000"/>
                    <a:lumOff val="5000"/>
                  </a:schemeClr>
                </a:solidFill>
                <a:cs typeface="Times New Roman"/>
              </a:rPr>
              <a:t>Неправильна поведінка одного співробітника може зашкодити всьому колективу. </a:t>
            </a:r>
          </a:p>
          <a:p>
            <a:pPr algn="just">
              <a:lnSpc>
                <a:spcPct val="90000"/>
              </a:lnSpc>
              <a:spcBef>
                <a:spcPts val="1000"/>
              </a:spcBef>
            </a:pPr>
            <a:r>
              <a:rPr lang="uk-UA" sz="2000" dirty="0">
                <a:solidFill>
                  <a:schemeClr val="tx1">
                    <a:lumMod val="95000"/>
                    <a:lumOff val="5000"/>
                  </a:schemeClr>
                </a:solidFill>
                <a:cs typeface="Times New Roman"/>
              </a:rPr>
              <a:t>Співробітники мають розуміти, що комплаєнс є важливим для всіх без виключення і є запорукою успішної кар</a:t>
            </a:r>
            <a:r>
              <a:rPr lang="en-US" sz="2000" dirty="0">
                <a:solidFill>
                  <a:schemeClr val="tx1">
                    <a:lumMod val="95000"/>
                    <a:lumOff val="5000"/>
                  </a:schemeClr>
                </a:solidFill>
                <a:cs typeface="Times New Roman"/>
              </a:rPr>
              <a:t>’</a:t>
            </a:r>
            <a:r>
              <a:rPr lang="uk-UA" sz="2000" dirty="0" err="1">
                <a:solidFill>
                  <a:schemeClr val="tx1">
                    <a:lumMod val="95000"/>
                    <a:lumOff val="5000"/>
                  </a:schemeClr>
                </a:solidFill>
                <a:cs typeface="Times New Roman"/>
              </a:rPr>
              <a:t>єри</a:t>
            </a:r>
            <a:r>
              <a:rPr lang="uk-UA" sz="2000" dirty="0">
                <a:solidFill>
                  <a:schemeClr val="tx1">
                    <a:lumMod val="95000"/>
                    <a:lumOff val="5000"/>
                  </a:schemeClr>
                </a:solidFill>
                <a:cs typeface="Times New Roman"/>
              </a:rPr>
              <a:t>. </a:t>
            </a:r>
          </a:p>
          <a:p>
            <a:pPr algn="just">
              <a:lnSpc>
                <a:spcPct val="90000"/>
              </a:lnSpc>
              <a:spcBef>
                <a:spcPts val="1000"/>
              </a:spcBef>
            </a:pPr>
            <a:r>
              <a:rPr lang="uk-UA" sz="2000" dirty="0" err="1">
                <a:solidFill>
                  <a:schemeClr val="tx1">
                    <a:lumMod val="95000"/>
                    <a:lumOff val="5000"/>
                  </a:schemeClr>
                </a:solidFill>
                <a:cs typeface="Times New Roman"/>
              </a:rPr>
              <a:t>Комплаєнс</a:t>
            </a:r>
            <a:r>
              <a:rPr lang="uk-UA" sz="2000" dirty="0">
                <a:solidFill>
                  <a:schemeClr val="tx1">
                    <a:lumMod val="95000"/>
                    <a:lumOff val="5000"/>
                  </a:schemeClr>
                </a:solidFill>
                <a:cs typeface="Times New Roman"/>
              </a:rPr>
              <a:t> – це вимога, а не побажання.</a:t>
            </a:r>
          </a:p>
        </p:txBody>
      </p:sp>
      <p:sp>
        <p:nvSpPr>
          <p:cNvPr id="9" name="Прямоугольник: скругленные углы 13">
            <a:extLst>
              <a:ext uri="{FF2B5EF4-FFF2-40B4-BE49-F238E27FC236}">
                <a16:creationId xmlns:a16="http://schemas.microsoft.com/office/drawing/2014/main" id="{6B975DAF-D8E5-F691-5F0A-B34DFE8641AB}"/>
              </a:ext>
            </a:extLst>
          </p:cNvPr>
          <p:cNvSpPr/>
          <p:nvPr/>
        </p:nvSpPr>
        <p:spPr>
          <a:xfrm rot="2689455">
            <a:off x="469672" y="1775536"/>
            <a:ext cx="346414" cy="346414"/>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0" name="TextBox 9">
            <a:extLst>
              <a:ext uri="{FF2B5EF4-FFF2-40B4-BE49-F238E27FC236}">
                <a16:creationId xmlns:a16="http://schemas.microsoft.com/office/drawing/2014/main" id="{058A8BC0-6730-DD84-6015-CF44C3B5AC76}"/>
              </a:ext>
            </a:extLst>
          </p:cNvPr>
          <p:cNvSpPr txBox="1"/>
          <p:nvPr/>
        </p:nvSpPr>
        <p:spPr>
          <a:xfrm>
            <a:off x="446351" y="1764565"/>
            <a:ext cx="393056" cy="338554"/>
          </a:xfrm>
          <a:prstGeom prst="rect">
            <a:avLst/>
          </a:prstGeom>
          <a:noFill/>
        </p:spPr>
        <p:txBody>
          <a:bodyPr wrap="none" rtlCol="0">
            <a:spAutoFit/>
          </a:bodyPr>
          <a:lstStyle/>
          <a:p>
            <a:pPr algn="ctr"/>
            <a:r>
              <a:rPr lang="ru-RU" sz="1600" b="1" dirty="0">
                <a:solidFill>
                  <a:schemeClr val="bg1"/>
                </a:solidFill>
              </a:rPr>
              <a:t>01</a:t>
            </a:r>
          </a:p>
        </p:txBody>
      </p:sp>
      <p:sp>
        <p:nvSpPr>
          <p:cNvPr id="11" name="Прямоугольник: скругленные углы 13">
            <a:extLst>
              <a:ext uri="{FF2B5EF4-FFF2-40B4-BE49-F238E27FC236}">
                <a16:creationId xmlns:a16="http://schemas.microsoft.com/office/drawing/2014/main" id="{17728657-A451-166B-094C-DA12287B9D40}"/>
              </a:ext>
            </a:extLst>
          </p:cNvPr>
          <p:cNvSpPr/>
          <p:nvPr/>
        </p:nvSpPr>
        <p:spPr>
          <a:xfrm rot="2689455">
            <a:off x="472783" y="2301165"/>
            <a:ext cx="346414" cy="346414"/>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2" name="TextBox 11">
            <a:extLst>
              <a:ext uri="{FF2B5EF4-FFF2-40B4-BE49-F238E27FC236}">
                <a16:creationId xmlns:a16="http://schemas.microsoft.com/office/drawing/2014/main" id="{4D47BFB2-2FF8-0860-6E19-5BA004E15D1C}"/>
              </a:ext>
            </a:extLst>
          </p:cNvPr>
          <p:cNvSpPr txBox="1"/>
          <p:nvPr/>
        </p:nvSpPr>
        <p:spPr>
          <a:xfrm>
            <a:off x="440131" y="2290194"/>
            <a:ext cx="393056" cy="338554"/>
          </a:xfrm>
          <a:prstGeom prst="rect">
            <a:avLst/>
          </a:prstGeom>
          <a:noFill/>
        </p:spPr>
        <p:txBody>
          <a:bodyPr wrap="none" rtlCol="0">
            <a:spAutoFit/>
          </a:bodyPr>
          <a:lstStyle/>
          <a:p>
            <a:pPr algn="ctr"/>
            <a:r>
              <a:rPr lang="ru-RU" sz="1600" b="1" dirty="0">
                <a:solidFill>
                  <a:schemeClr val="bg1"/>
                </a:solidFill>
              </a:rPr>
              <a:t>02</a:t>
            </a:r>
          </a:p>
        </p:txBody>
      </p:sp>
      <p:sp>
        <p:nvSpPr>
          <p:cNvPr id="13" name="Прямоугольник: скругленные углы 13">
            <a:extLst>
              <a:ext uri="{FF2B5EF4-FFF2-40B4-BE49-F238E27FC236}">
                <a16:creationId xmlns:a16="http://schemas.microsoft.com/office/drawing/2014/main" id="{6402024C-873F-E9F3-4AFE-4DF5EA22DA5A}"/>
              </a:ext>
            </a:extLst>
          </p:cNvPr>
          <p:cNvSpPr/>
          <p:nvPr/>
        </p:nvSpPr>
        <p:spPr>
          <a:xfrm rot="2689455">
            <a:off x="472779" y="2795680"/>
            <a:ext cx="346414" cy="346414"/>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4" name="TextBox 13">
            <a:extLst>
              <a:ext uri="{FF2B5EF4-FFF2-40B4-BE49-F238E27FC236}">
                <a16:creationId xmlns:a16="http://schemas.microsoft.com/office/drawing/2014/main" id="{7BBCDFA3-FA0B-F4D6-99FB-EBD9B1E3A0ED}"/>
              </a:ext>
            </a:extLst>
          </p:cNvPr>
          <p:cNvSpPr txBox="1"/>
          <p:nvPr/>
        </p:nvSpPr>
        <p:spPr>
          <a:xfrm>
            <a:off x="449458" y="2812698"/>
            <a:ext cx="393056" cy="338554"/>
          </a:xfrm>
          <a:prstGeom prst="rect">
            <a:avLst/>
          </a:prstGeom>
          <a:noFill/>
        </p:spPr>
        <p:txBody>
          <a:bodyPr wrap="none" rtlCol="0">
            <a:spAutoFit/>
          </a:bodyPr>
          <a:lstStyle/>
          <a:p>
            <a:pPr algn="ctr"/>
            <a:r>
              <a:rPr lang="ru-RU" sz="1600" b="1" dirty="0">
                <a:solidFill>
                  <a:schemeClr val="bg1"/>
                </a:solidFill>
              </a:rPr>
              <a:t>03</a:t>
            </a:r>
          </a:p>
        </p:txBody>
      </p:sp>
      <p:sp>
        <p:nvSpPr>
          <p:cNvPr id="15" name="Прямоугольник: скругленные углы 13">
            <a:extLst>
              <a:ext uri="{FF2B5EF4-FFF2-40B4-BE49-F238E27FC236}">
                <a16:creationId xmlns:a16="http://schemas.microsoft.com/office/drawing/2014/main" id="{205257AD-918F-D522-302C-64DC70ABD007}"/>
              </a:ext>
            </a:extLst>
          </p:cNvPr>
          <p:cNvSpPr/>
          <p:nvPr/>
        </p:nvSpPr>
        <p:spPr>
          <a:xfrm rot="2689455">
            <a:off x="482111" y="3280874"/>
            <a:ext cx="346414" cy="346414"/>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6" name="TextBox 15">
            <a:extLst>
              <a:ext uri="{FF2B5EF4-FFF2-40B4-BE49-F238E27FC236}">
                <a16:creationId xmlns:a16="http://schemas.microsoft.com/office/drawing/2014/main" id="{9D39519E-0723-5BB4-ECB1-A60D47CEA9B0}"/>
              </a:ext>
            </a:extLst>
          </p:cNvPr>
          <p:cNvSpPr txBox="1"/>
          <p:nvPr/>
        </p:nvSpPr>
        <p:spPr>
          <a:xfrm>
            <a:off x="492898" y="3299282"/>
            <a:ext cx="324840" cy="279796"/>
          </a:xfrm>
          <a:prstGeom prst="rect">
            <a:avLst/>
          </a:prstGeom>
          <a:noFill/>
        </p:spPr>
        <p:txBody>
          <a:bodyPr wrap="none" rtlCol="0">
            <a:spAutoFit/>
          </a:bodyPr>
          <a:lstStyle/>
          <a:p>
            <a:pPr algn="ctr"/>
            <a:r>
              <a:rPr lang="ru-RU" sz="1600" b="1" dirty="0">
                <a:solidFill>
                  <a:schemeClr val="bg1"/>
                </a:solidFill>
              </a:rPr>
              <a:t>04</a:t>
            </a:r>
          </a:p>
        </p:txBody>
      </p:sp>
      <p:sp>
        <p:nvSpPr>
          <p:cNvPr id="2" name="Прямоугольник: скругленные углы 13">
            <a:extLst>
              <a:ext uri="{FF2B5EF4-FFF2-40B4-BE49-F238E27FC236}">
                <a16:creationId xmlns:a16="http://schemas.microsoft.com/office/drawing/2014/main" id="{949E252D-64DE-13B7-7EC0-9192075EA41D}"/>
              </a:ext>
            </a:extLst>
          </p:cNvPr>
          <p:cNvSpPr/>
          <p:nvPr/>
        </p:nvSpPr>
        <p:spPr>
          <a:xfrm rot="2689455">
            <a:off x="507048" y="4388988"/>
            <a:ext cx="346414" cy="346414"/>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0" name="TextBox 19">
            <a:extLst>
              <a:ext uri="{FF2B5EF4-FFF2-40B4-BE49-F238E27FC236}">
                <a16:creationId xmlns:a16="http://schemas.microsoft.com/office/drawing/2014/main" id="{04EB9616-7F24-C7F1-BB1D-9F0DB82B8962}"/>
              </a:ext>
            </a:extLst>
          </p:cNvPr>
          <p:cNvSpPr txBox="1"/>
          <p:nvPr/>
        </p:nvSpPr>
        <p:spPr>
          <a:xfrm>
            <a:off x="498937" y="4375914"/>
            <a:ext cx="393056" cy="338554"/>
          </a:xfrm>
          <a:prstGeom prst="rect">
            <a:avLst/>
          </a:prstGeom>
          <a:noFill/>
        </p:spPr>
        <p:txBody>
          <a:bodyPr wrap="none" rtlCol="0">
            <a:spAutoFit/>
          </a:bodyPr>
          <a:lstStyle/>
          <a:p>
            <a:pPr algn="ctr"/>
            <a:r>
              <a:rPr lang="ru-RU" sz="1600" b="1" dirty="0">
                <a:solidFill>
                  <a:schemeClr val="bg1"/>
                </a:solidFill>
              </a:rPr>
              <a:t>06</a:t>
            </a:r>
          </a:p>
        </p:txBody>
      </p:sp>
      <p:sp>
        <p:nvSpPr>
          <p:cNvPr id="21" name="Прямоугольник: скругленные углы 13">
            <a:extLst>
              <a:ext uri="{FF2B5EF4-FFF2-40B4-BE49-F238E27FC236}">
                <a16:creationId xmlns:a16="http://schemas.microsoft.com/office/drawing/2014/main" id="{AC157CE5-7414-139E-6A88-28098DB71883}"/>
              </a:ext>
            </a:extLst>
          </p:cNvPr>
          <p:cNvSpPr/>
          <p:nvPr/>
        </p:nvSpPr>
        <p:spPr>
          <a:xfrm rot="2689455">
            <a:off x="478719" y="3860743"/>
            <a:ext cx="346414" cy="346414"/>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2" name="TextBox 21">
            <a:extLst>
              <a:ext uri="{FF2B5EF4-FFF2-40B4-BE49-F238E27FC236}">
                <a16:creationId xmlns:a16="http://schemas.microsoft.com/office/drawing/2014/main" id="{7DD84CF1-7D25-200B-43A9-78634E85CF64}"/>
              </a:ext>
            </a:extLst>
          </p:cNvPr>
          <p:cNvSpPr txBox="1"/>
          <p:nvPr/>
        </p:nvSpPr>
        <p:spPr>
          <a:xfrm>
            <a:off x="455398" y="3849772"/>
            <a:ext cx="393056" cy="338554"/>
          </a:xfrm>
          <a:prstGeom prst="rect">
            <a:avLst/>
          </a:prstGeom>
          <a:noFill/>
        </p:spPr>
        <p:txBody>
          <a:bodyPr wrap="none" rtlCol="0">
            <a:spAutoFit/>
          </a:bodyPr>
          <a:lstStyle/>
          <a:p>
            <a:pPr algn="ctr"/>
            <a:r>
              <a:rPr lang="ru-RU" sz="1600" b="1" dirty="0">
                <a:solidFill>
                  <a:schemeClr val="bg1"/>
                </a:solidFill>
              </a:rPr>
              <a:t>05</a:t>
            </a:r>
          </a:p>
        </p:txBody>
      </p:sp>
      <p:pic>
        <p:nvPicPr>
          <p:cNvPr id="1028" name="Picture 4" descr="Правильний переклад Біблії - Біблія - Вічне Євангеліє">
            <a:extLst>
              <a:ext uri="{FF2B5EF4-FFF2-40B4-BE49-F238E27FC236}">
                <a16:creationId xmlns:a16="http://schemas.microsoft.com/office/drawing/2014/main" id="{67FBE7A4-073F-7152-F572-87149B33826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557796" y="2163260"/>
            <a:ext cx="4634204" cy="260674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5230165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Прямоугольник 14">
            <a:extLst>
              <a:ext uri="{FF2B5EF4-FFF2-40B4-BE49-F238E27FC236}">
                <a16:creationId xmlns:a16="http://schemas.microsoft.com/office/drawing/2014/main" id="{CB3B8368-2CF8-1C68-879B-4C2E2404057B}"/>
              </a:ext>
            </a:extLst>
          </p:cNvPr>
          <p:cNvSpPr/>
          <p:nvPr/>
        </p:nvSpPr>
        <p:spPr>
          <a:xfrm rot="16200000">
            <a:off x="4519511" y="-825731"/>
            <a:ext cx="3157057" cy="12210405"/>
          </a:xfrm>
          <a:prstGeom prst="rect">
            <a:avLst/>
          </a:prstGeom>
          <a:solidFill>
            <a:schemeClr val="accent2">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UA"/>
          </a:p>
        </p:txBody>
      </p:sp>
      <p:sp>
        <p:nvSpPr>
          <p:cNvPr id="5" name="Текст 4">
            <a:extLst>
              <a:ext uri="{FF2B5EF4-FFF2-40B4-BE49-F238E27FC236}">
                <a16:creationId xmlns:a16="http://schemas.microsoft.com/office/drawing/2014/main" id="{B3F4E659-BB96-4AFD-E0D2-E0B0EBE96EF9}"/>
              </a:ext>
            </a:extLst>
          </p:cNvPr>
          <p:cNvSpPr txBox="1">
            <a:spLocks/>
          </p:cNvSpPr>
          <p:nvPr/>
        </p:nvSpPr>
        <p:spPr>
          <a:xfrm>
            <a:off x="145522" y="992538"/>
            <a:ext cx="11900955" cy="1837393"/>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buNone/>
            </a:pPr>
            <a:r>
              <a:rPr lang="uk-UA" sz="2200" b="1" dirty="0">
                <a:solidFill>
                  <a:schemeClr val="accent2"/>
                </a:solidFill>
              </a:rPr>
              <a:t>КОМПЛАЄНС у розумінні БІЗНЕСУ </a:t>
            </a:r>
            <a:r>
              <a:rPr lang="uk-UA" sz="2200" dirty="0"/>
              <a:t>-  це відповідність бізнесу стандартам та вимогам сучасного локального і міжнародного законодавства, а також нормам ведення бізнесу у конкретній країні та конкретних ринках.  </a:t>
            </a:r>
          </a:p>
          <a:p>
            <a:pPr marL="0" indent="0" algn="just">
              <a:buNone/>
            </a:pPr>
            <a:r>
              <a:rPr lang="uk-UA" sz="2200" dirty="0" err="1"/>
              <a:t>Комплаєнс</a:t>
            </a:r>
            <a:r>
              <a:rPr lang="uk-UA" sz="2200" dirty="0"/>
              <a:t> уособлює абсолютну прозорість і законність діяльності у будь-якому напрямку, чи то бухгалтерський облік, закупівлі чи відносини зі співробітниками або зовнішніми контрагентами.</a:t>
            </a:r>
            <a:r>
              <a:rPr lang="en-US" sz="2200" dirty="0"/>
              <a:t> </a:t>
            </a:r>
            <a:endParaRPr lang="uk-UA" sz="2200" dirty="0"/>
          </a:p>
          <a:p>
            <a:pPr marL="0" indent="0" algn="just">
              <a:buNone/>
            </a:pPr>
            <a:endParaRPr lang="uk-UA" sz="2200" dirty="0"/>
          </a:p>
          <a:p>
            <a:pPr marL="0" indent="0" algn="just">
              <a:buNone/>
            </a:pPr>
            <a:endParaRPr lang="ru-RU" sz="2200" dirty="0"/>
          </a:p>
          <a:p>
            <a:endParaRPr lang="ru-RU" sz="2200" dirty="0"/>
          </a:p>
        </p:txBody>
      </p:sp>
      <p:sp>
        <p:nvSpPr>
          <p:cNvPr id="8" name="TextBox 7">
            <a:extLst>
              <a:ext uri="{FF2B5EF4-FFF2-40B4-BE49-F238E27FC236}">
                <a16:creationId xmlns:a16="http://schemas.microsoft.com/office/drawing/2014/main" id="{2C0D0F20-1FDC-A6E7-A2B0-A65A5BCC13C3}"/>
              </a:ext>
            </a:extLst>
          </p:cNvPr>
          <p:cNvSpPr txBox="1"/>
          <p:nvPr/>
        </p:nvSpPr>
        <p:spPr>
          <a:xfrm>
            <a:off x="10216872" y="4442922"/>
            <a:ext cx="1874143" cy="1292662"/>
          </a:xfrm>
          <a:prstGeom prst="rect">
            <a:avLst/>
          </a:prstGeom>
          <a:noFill/>
        </p:spPr>
        <p:txBody>
          <a:bodyPr wrap="square">
            <a:spAutoFit/>
          </a:bodyPr>
          <a:lstStyle>
            <a:defPPr>
              <a:defRPr lang="ru-RU"/>
            </a:defPPr>
            <a:lvl1pPr algn="just">
              <a:defRPr sz="1300">
                <a:solidFill>
                  <a:schemeClr val="bg1"/>
                </a:solidFill>
              </a:defRPr>
            </a:lvl1pPr>
          </a:lstStyle>
          <a:p>
            <a:r>
              <a:rPr lang="uk-UA" dirty="0"/>
              <a:t>Фундамент системи комплаєнс був закладений у Foreign Corrupt Practice Act, прийнятому в 1977 році в США.</a:t>
            </a:r>
          </a:p>
        </p:txBody>
      </p:sp>
      <p:sp>
        <p:nvSpPr>
          <p:cNvPr id="24" name="Прямоугольник 27">
            <a:extLst>
              <a:ext uri="{FF2B5EF4-FFF2-40B4-BE49-F238E27FC236}">
                <a16:creationId xmlns:a16="http://schemas.microsoft.com/office/drawing/2014/main" id="{35BA9BEB-8C2E-D274-812E-73C37A2A0EB1}"/>
              </a:ext>
            </a:extLst>
          </p:cNvPr>
          <p:cNvSpPr/>
          <p:nvPr/>
        </p:nvSpPr>
        <p:spPr>
          <a:xfrm>
            <a:off x="1" y="-1127"/>
            <a:ext cx="12191999" cy="816201"/>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6" name="Заголовок 1">
            <a:extLst>
              <a:ext uri="{FF2B5EF4-FFF2-40B4-BE49-F238E27FC236}">
                <a16:creationId xmlns:a16="http://schemas.microsoft.com/office/drawing/2014/main" id="{4DC6425E-7215-DA2E-9402-3A378322ECC8}"/>
              </a:ext>
            </a:extLst>
          </p:cNvPr>
          <p:cNvSpPr txBox="1">
            <a:spLocks/>
          </p:cNvSpPr>
          <p:nvPr/>
        </p:nvSpPr>
        <p:spPr>
          <a:xfrm>
            <a:off x="2374395" y="117212"/>
            <a:ext cx="9474010" cy="580364"/>
          </a:xfrm>
          <a:prstGeom prst="rect">
            <a:avLst/>
          </a:prstGeom>
        </p:spPr>
        <p:txBody>
          <a:bodyPr vert="horz" lIns="91440" tIns="45720" rIns="91440" bIns="45720" rtlCol="0" anchor="ctr">
            <a:noAutofit/>
          </a:bodyPr>
          <a:lstStyle>
            <a:lvl1pPr>
              <a:lnSpc>
                <a:spcPct val="90000"/>
              </a:lnSpc>
              <a:spcBef>
                <a:spcPct val="0"/>
              </a:spcBef>
              <a:buNone/>
              <a:defRPr sz="3600" b="1">
                <a:solidFill>
                  <a:schemeClr val="bg1"/>
                </a:solidFill>
                <a:latin typeface="+mj-lt"/>
                <a:ea typeface="+mj-ea"/>
                <a:cs typeface="+mj-cs"/>
              </a:defRPr>
            </a:lvl1pPr>
          </a:lstStyle>
          <a:p>
            <a:r>
              <a:rPr lang="uk-UA" dirty="0"/>
              <a:t>Що таке «</a:t>
            </a:r>
            <a:r>
              <a:rPr lang="uk-UA" dirty="0" err="1"/>
              <a:t>комплаєнс</a:t>
            </a:r>
            <a:r>
              <a:rPr lang="uk-UA" dirty="0"/>
              <a:t>»?</a:t>
            </a:r>
            <a:endParaRPr lang="ru-RU" dirty="0"/>
          </a:p>
        </p:txBody>
      </p:sp>
      <p:sp>
        <p:nvSpPr>
          <p:cNvPr id="28" name="TextBox 27">
            <a:extLst>
              <a:ext uri="{FF2B5EF4-FFF2-40B4-BE49-F238E27FC236}">
                <a16:creationId xmlns:a16="http://schemas.microsoft.com/office/drawing/2014/main" id="{62936646-447D-CDD3-6D3F-5468E0247299}"/>
              </a:ext>
            </a:extLst>
          </p:cNvPr>
          <p:cNvSpPr txBox="1"/>
          <p:nvPr/>
        </p:nvSpPr>
        <p:spPr>
          <a:xfrm>
            <a:off x="5952931" y="4443547"/>
            <a:ext cx="1968761" cy="1738938"/>
          </a:xfrm>
          <a:prstGeom prst="rect">
            <a:avLst/>
          </a:prstGeom>
          <a:noFill/>
        </p:spPr>
        <p:txBody>
          <a:bodyPr wrap="square">
            <a:spAutoFit/>
          </a:bodyPr>
          <a:lstStyle/>
          <a:p>
            <a:pPr algn="just"/>
            <a:r>
              <a:rPr lang="uk-UA" sz="1300" dirty="0">
                <a:solidFill>
                  <a:schemeClr val="bg1"/>
                </a:solidFill>
              </a:rPr>
              <a:t>Комплаєнс з'явився в 1970-х у США як реакція на Уотергейтський скандал, і підкупи великими корпораціями (Exxon, Mobil, Lockheed) посадових осіб </a:t>
            </a:r>
          </a:p>
          <a:p>
            <a:pPr algn="just"/>
            <a:endParaRPr lang="ru-RU" sz="1600" b="1" dirty="0">
              <a:solidFill>
                <a:schemeClr val="bg1"/>
              </a:solidFill>
              <a:latin typeface="Arial" panose="020B0604020202020204" pitchFamily="34" charset="0"/>
              <a:cs typeface="Arial" panose="020B0604020202020204" pitchFamily="34" charset="0"/>
            </a:endParaRPr>
          </a:p>
        </p:txBody>
      </p:sp>
      <p:sp>
        <p:nvSpPr>
          <p:cNvPr id="31" name="TextBox 30">
            <a:extLst>
              <a:ext uri="{FF2B5EF4-FFF2-40B4-BE49-F238E27FC236}">
                <a16:creationId xmlns:a16="http://schemas.microsoft.com/office/drawing/2014/main" id="{9CDD1FF4-B4CC-1EC1-40BA-D456A7D0E9F1}"/>
              </a:ext>
            </a:extLst>
          </p:cNvPr>
          <p:cNvSpPr txBox="1"/>
          <p:nvPr/>
        </p:nvSpPr>
        <p:spPr>
          <a:xfrm>
            <a:off x="8200461" y="4468994"/>
            <a:ext cx="1968761" cy="1292662"/>
          </a:xfrm>
          <a:prstGeom prst="rect">
            <a:avLst/>
          </a:prstGeom>
          <a:noFill/>
        </p:spPr>
        <p:txBody>
          <a:bodyPr wrap="square">
            <a:spAutoFit/>
          </a:bodyPr>
          <a:lstStyle>
            <a:defPPr>
              <a:defRPr lang="ru-RU"/>
            </a:defPPr>
            <a:lvl1pPr algn="just">
              <a:defRPr sz="1300">
                <a:solidFill>
                  <a:schemeClr val="bg1"/>
                </a:solidFill>
              </a:defRPr>
            </a:lvl1pPr>
          </a:lstStyle>
          <a:p>
            <a:r>
              <a:rPr lang="uk-UA" dirty="0"/>
              <a:t>Понад 400 компаній було викрито в дачі хабарів посадовцям, політикам, політичним партіям на загальну суму понад 300 млн.</a:t>
            </a:r>
            <a:r>
              <a:rPr lang="en-US" dirty="0"/>
              <a:t> USD</a:t>
            </a:r>
            <a:endParaRPr lang="uk-UA" dirty="0"/>
          </a:p>
        </p:txBody>
      </p:sp>
      <p:sp>
        <p:nvSpPr>
          <p:cNvPr id="35" name="Прямоугольник: скругленные углы 15">
            <a:extLst>
              <a:ext uri="{FF2B5EF4-FFF2-40B4-BE49-F238E27FC236}">
                <a16:creationId xmlns:a16="http://schemas.microsoft.com/office/drawing/2014/main" id="{2F0DBE93-D42B-EBFA-F134-70BF3B75783A}"/>
              </a:ext>
            </a:extLst>
          </p:cNvPr>
          <p:cNvSpPr/>
          <p:nvPr/>
        </p:nvSpPr>
        <p:spPr>
          <a:xfrm rot="2689455">
            <a:off x="6644410" y="3918466"/>
            <a:ext cx="470418" cy="470418"/>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6" name="TextBox 35">
            <a:extLst>
              <a:ext uri="{FF2B5EF4-FFF2-40B4-BE49-F238E27FC236}">
                <a16:creationId xmlns:a16="http://schemas.microsoft.com/office/drawing/2014/main" id="{91C58074-A267-0DFD-F9D0-A7F946DBE249}"/>
              </a:ext>
            </a:extLst>
          </p:cNvPr>
          <p:cNvSpPr txBox="1"/>
          <p:nvPr/>
        </p:nvSpPr>
        <p:spPr>
          <a:xfrm>
            <a:off x="6659594" y="3978340"/>
            <a:ext cx="418704" cy="369332"/>
          </a:xfrm>
          <a:prstGeom prst="rect">
            <a:avLst/>
          </a:prstGeom>
          <a:noFill/>
        </p:spPr>
        <p:txBody>
          <a:bodyPr wrap="none" rtlCol="0">
            <a:spAutoFit/>
          </a:bodyPr>
          <a:lstStyle/>
          <a:p>
            <a:pPr algn="ctr"/>
            <a:r>
              <a:rPr lang="ru-RU" b="1" dirty="0">
                <a:solidFill>
                  <a:schemeClr val="accent2"/>
                </a:solidFill>
              </a:rPr>
              <a:t>01</a:t>
            </a:r>
          </a:p>
        </p:txBody>
      </p:sp>
      <p:sp>
        <p:nvSpPr>
          <p:cNvPr id="39" name="Прямоугольник: скругленные углы 19">
            <a:extLst>
              <a:ext uri="{FF2B5EF4-FFF2-40B4-BE49-F238E27FC236}">
                <a16:creationId xmlns:a16="http://schemas.microsoft.com/office/drawing/2014/main" id="{EC9C9B02-D87F-64F7-29BE-D48079C0C61D}"/>
              </a:ext>
            </a:extLst>
          </p:cNvPr>
          <p:cNvSpPr/>
          <p:nvPr/>
        </p:nvSpPr>
        <p:spPr>
          <a:xfrm rot="2689455">
            <a:off x="10816258" y="3910316"/>
            <a:ext cx="470418" cy="470418"/>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44" name="TextBox 43">
            <a:extLst>
              <a:ext uri="{FF2B5EF4-FFF2-40B4-BE49-F238E27FC236}">
                <a16:creationId xmlns:a16="http://schemas.microsoft.com/office/drawing/2014/main" id="{860BF0B0-735A-CC8F-65C0-B89E7091F241}"/>
              </a:ext>
            </a:extLst>
          </p:cNvPr>
          <p:cNvSpPr txBox="1"/>
          <p:nvPr/>
        </p:nvSpPr>
        <p:spPr>
          <a:xfrm>
            <a:off x="10834547" y="3954635"/>
            <a:ext cx="418704" cy="369332"/>
          </a:xfrm>
          <a:prstGeom prst="rect">
            <a:avLst/>
          </a:prstGeom>
          <a:noFill/>
        </p:spPr>
        <p:txBody>
          <a:bodyPr wrap="none" rtlCol="0">
            <a:spAutoFit/>
          </a:bodyPr>
          <a:lstStyle/>
          <a:p>
            <a:pPr algn="ctr"/>
            <a:r>
              <a:rPr lang="ru-RU" b="1" dirty="0">
                <a:solidFill>
                  <a:schemeClr val="accent2"/>
                </a:solidFill>
              </a:rPr>
              <a:t>03</a:t>
            </a:r>
          </a:p>
        </p:txBody>
      </p:sp>
      <p:sp>
        <p:nvSpPr>
          <p:cNvPr id="45" name="Прямоугольник: скругленные углы 15">
            <a:extLst>
              <a:ext uri="{FF2B5EF4-FFF2-40B4-BE49-F238E27FC236}">
                <a16:creationId xmlns:a16="http://schemas.microsoft.com/office/drawing/2014/main" id="{0D9ADA9C-DA9A-959F-942A-8259A75EE735}"/>
              </a:ext>
            </a:extLst>
          </p:cNvPr>
          <p:cNvSpPr/>
          <p:nvPr/>
        </p:nvSpPr>
        <p:spPr>
          <a:xfrm rot="2689455">
            <a:off x="8821232" y="3924703"/>
            <a:ext cx="470418" cy="470418"/>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40" name="TextBox 39">
            <a:extLst>
              <a:ext uri="{FF2B5EF4-FFF2-40B4-BE49-F238E27FC236}">
                <a16:creationId xmlns:a16="http://schemas.microsoft.com/office/drawing/2014/main" id="{42DE6086-65D5-2C9F-8CE4-A7BA077DE5A8}"/>
              </a:ext>
            </a:extLst>
          </p:cNvPr>
          <p:cNvSpPr txBox="1"/>
          <p:nvPr/>
        </p:nvSpPr>
        <p:spPr>
          <a:xfrm>
            <a:off x="8837027" y="3969379"/>
            <a:ext cx="418704" cy="369332"/>
          </a:xfrm>
          <a:prstGeom prst="rect">
            <a:avLst/>
          </a:prstGeom>
          <a:noFill/>
        </p:spPr>
        <p:txBody>
          <a:bodyPr wrap="none" rtlCol="0">
            <a:spAutoFit/>
          </a:bodyPr>
          <a:lstStyle/>
          <a:p>
            <a:pPr algn="ctr"/>
            <a:r>
              <a:rPr lang="ru-RU" b="1" dirty="0">
                <a:solidFill>
                  <a:schemeClr val="accent2"/>
                </a:solidFill>
              </a:rPr>
              <a:t>02</a:t>
            </a:r>
          </a:p>
        </p:txBody>
      </p:sp>
      <p:sp>
        <p:nvSpPr>
          <p:cNvPr id="2" name="Объект 2">
            <a:extLst>
              <a:ext uri="{FF2B5EF4-FFF2-40B4-BE49-F238E27FC236}">
                <a16:creationId xmlns:a16="http://schemas.microsoft.com/office/drawing/2014/main" id="{A73521D0-FE86-6387-A60E-27BBF12F2F5B}"/>
              </a:ext>
            </a:extLst>
          </p:cNvPr>
          <p:cNvSpPr txBox="1">
            <a:spLocks/>
          </p:cNvSpPr>
          <p:nvPr/>
        </p:nvSpPr>
        <p:spPr>
          <a:xfrm>
            <a:off x="368008" y="3345663"/>
            <a:ext cx="5271427" cy="2004017"/>
          </a:xfrm>
          <a:prstGeom prst="rect">
            <a:avLst/>
          </a:prstGeom>
          <a:noFill/>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accent2">
                    <a:lumMod val="75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accent2">
                    <a:lumMod val="75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2">
                    <a:lumMod val="75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2">
                    <a:lumMod val="75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2">
                    <a:lumMod val="7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rtl="0"/>
            <a:endParaRPr lang="uk-UA" sz="3200" b="1" dirty="0">
              <a:solidFill>
                <a:schemeClr val="bg1"/>
              </a:solidFill>
            </a:endParaRPr>
          </a:p>
          <a:p>
            <a:pPr algn="just" rtl="0"/>
            <a:r>
              <a:rPr lang="uk-UA" sz="3200" b="1" dirty="0">
                <a:solidFill>
                  <a:schemeClr val="bg1"/>
                </a:solidFill>
              </a:rPr>
              <a:t>ВІДПОВІДНІСТЬ</a:t>
            </a:r>
          </a:p>
          <a:p>
            <a:pPr algn="just" rtl="0"/>
            <a:endParaRPr lang="uk-UA" sz="3200" b="1" dirty="0">
              <a:solidFill>
                <a:schemeClr val="bg1"/>
              </a:solidFill>
            </a:endParaRPr>
          </a:p>
          <a:p>
            <a:pPr algn="just" rtl="0"/>
            <a:r>
              <a:rPr lang="uk-UA" sz="3200" b="1" dirty="0">
                <a:solidFill>
                  <a:schemeClr val="bg1"/>
                </a:solidFill>
              </a:rPr>
              <a:t>ПРОЗОРІСТЬ</a:t>
            </a:r>
          </a:p>
          <a:p>
            <a:pPr algn="just" rtl="0"/>
            <a:endParaRPr lang="uk-UA" sz="3200" b="1" dirty="0">
              <a:solidFill>
                <a:schemeClr val="bg1"/>
              </a:solidFill>
            </a:endParaRPr>
          </a:p>
          <a:p>
            <a:pPr algn="just" rtl="0"/>
            <a:r>
              <a:rPr lang="uk-UA" sz="3200" b="1" dirty="0">
                <a:solidFill>
                  <a:schemeClr val="bg1"/>
                </a:solidFill>
              </a:rPr>
              <a:t>ЗАКОННІСТЬ</a:t>
            </a:r>
          </a:p>
          <a:p>
            <a:pPr algn="just"/>
            <a:endParaRPr lang="ru-RU" sz="3200" b="1" dirty="0">
              <a:solidFill>
                <a:schemeClr val="bg1"/>
              </a:solidFill>
            </a:endParaRPr>
          </a:p>
        </p:txBody>
      </p:sp>
    </p:spTree>
    <p:extLst>
      <p:ext uri="{BB962C8B-B14F-4D97-AF65-F5344CB8AC3E}">
        <p14:creationId xmlns:p14="http://schemas.microsoft.com/office/powerpoint/2010/main" val="213702792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Прямоугольник 14">
            <a:extLst>
              <a:ext uri="{FF2B5EF4-FFF2-40B4-BE49-F238E27FC236}">
                <a16:creationId xmlns:a16="http://schemas.microsoft.com/office/drawing/2014/main" id="{C6A9489F-8057-E1B6-D65A-D8ACFAA70DA2}"/>
              </a:ext>
            </a:extLst>
          </p:cNvPr>
          <p:cNvSpPr/>
          <p:nvPr/>
        </p:nvSpPr>
        <p:spPr>
          <a:xfrm rot="16200000">
            <a:off x="6305805" y="985226"/>
            <a:ext cx="6429065" cy="5324664"/>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UA">
              <a:latin typeface="Arial" panose="020B0604020202020204" pitchFamily="34" charset="0"/>
              <a:cs typeface="Arial" panose="020B0604020202020204" pitchFamily="34" charset="0"/>
            </a:endParaRPr>
          </a:p>
        </p:txBody>
      </p:sp>
      <p:sp>
        <p:nvSpPr>
          <p:cNvPr id="24" name="Прямоугольник 27">
            <a:extLst>
              <a:ext uri="{FF2B5EF4-FFF2-40B4-BE49-F238E27FC236}">
                <a16:creationId xmlns:a16="http://schemas.microsoft.com/office/drawing/2014/main" id="{35BA9BEB-8C2E-D274-812E-73C37A2A0EB1}"/>
              </a:ext>
            </a:extLst>
          </p:cNvPr>
          <p:cNvSpPr/>
          <p:nvPr/>
        </p:nvSpPr>
        <p:spPr>
          <a:xfrm>
            <a:off x="1" y="-1127"/>
            <a:ext cx="12191999" cy="816201"/>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6" name="Заголовок 1">
            <a:extLst>
              <a:ext uri="{FF2B5EF4-FFF2-40B4-BE49-F238E27FC236}">
                <a16:creationId xmlns:a16="http://schemas.microsoft.com/office/drawing/2014/main" id="{4DC6425E-7215-DA2E-9402-3A378322ECC8}"/>
              </a:ext>
            </a:extLst>
          </p:cNvPr>
          <p:cNvSpPr txBox="1">
            <a:spLocks/>
          </p:cNvSpPr>
          <p:nvPr/>
        </p:nvSpPr>
        <p:spPr>
          <a:xfrm>
            <a:off x="2374395" y="117212"/>
            <a:ext cx="9474010" cy="580364"/>
          </a:xfrm>
          <a:prstGeom prst="rect">
            <a:avLst/>
          </a:prstGeom>
        </p:spPr>
        <p:txBody>
          <a:bodyPr vert="horz" lIns="91440" tIns="45720" rIns="91440" bIns="45720" rtlCol="0" anchor="ctr">
            <a:noAutofit/>
          </a:bodyPr>
          <a:lstStyle>
            <a:lvl1pPr>
              <a:lnSpc>
                <a:spcPct val="90000"/>
              </a:lnSpc>
              <a:spcBef>
                <a:spcPct val="0"/>
              </a:spcBef>
              <a:buNone/>
              <a:defRPr sz="3600" b="1">
                <a:solidFill>
                  <a:schemeClr val="bg1"/>
                </a:solidFill>
                <a:latin typeface="+mj-lt"/>
                <a:ea typeface="+mj-ea"/>
                <a:cs typeface="+mj-cs"/>
              </a:defRPr>
            </a:lvl1pPr>
          </a:lstStyle>
          <a:p>
            <a:r>
              <a:rPr lang="uk-UA" dirty="0"/>
              <a:t>Скільки коштував «</a:t>
            </a:r>
            <a:r>
              <a:rPr lang="en-US" dirty="0"/>
              <a:t>non-compliance</a:t>
            </a:r>
            <a:r>
              <a:rPr lang="uk-UA" dirty="0"/>
              <a:t>» бізнесу?</a:t>
            </a:r>
            <a:endParaRPr lang="ru-RU" dirty="0"/>
          </a:p>
        </p:txBody>
      </p:sp>
      <p:sp>
        <p:nvSpPr>
          <p:cNvPr id="7" name="Текст 6">
            <a:extLst>
              <a:ext uri="{FF2B5EF4-FFF2-40B4-BE49-F238E27FC236}">
                <a16:creationId xmlns:a16="http://schemas.microsoft.com/office/drawing/2014/main" id="{A90D4C40-794A-F737-2887-86F67C2F0A0E}"/>
              </a:ext>
            </a:extLst>
          </p:cNvPr>
          <p:cNvSpPr txBox="1">
            <a:spLocks/>
          </p:cNvSpPr>
          <p:nvPr/>
        </p:nvSpPr>
        <p:spPr>
          <a:xfrm>
            <a:off x="367739" y="1218574"/>
            <a:ext cx="5625000" cy="752458"/>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buNone/>
            </a:pPr>
            <a:r>
              <a:rPr lang="uk-UA" sz="2200" dirty="0"/>
              <a:t>Не виконуючи основні принципи </a:t>
            </a:r>
            <a:r>
              <a:rPr lang="uk-UA" sz="2200" dirty="0" err="1"/>
              <a:t>комплаєнсу</a:t>
            </a:r>
            <a:r>
              <a:rPr lang="uk-UA" sz="2200" dirty="0"/>
              <a:t> підприємства та установи наштовхуються на різні небезпеки</a:t>
            </a:r>
          </a:p>
        </p:txBody>
      </p:sp>
      <p:sp>
        <p:nvSpPr>
          <p:cNvPr id="9" name="Прямоугольник: скругленные углы 13">
            <a:extLst>
              <a:ext uri="{FF2B5EF4-FFF2-40B4-BE49-F238E27FC236}">
                <a16:creationId xmlns:a16="http://schemas.microsoft.com/office/drawing/2014/main" id="{2EBF4A0A-AD6B-46C9-C75A-74BF048350DC}"/>
              </a:ext>
            </a:extLst>
          </p:cNvPr>
          <p:cNvSpPr/>
          <p:nvPr/>
        </p:nvSpPr>
        <p:spPr>
          <a:xfrm rot="2689455">
            <a:off x="6550219" y="1044734"/>
            <a:ext cx="613694" cy="613694"/>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0" name="TextBox 9">
            <a:extLst>
              <a:ext uri="{FF2B5EF4-FFF2-40B4-BE49-F238E27FC236}">
                <a16:creationId xmlns:a16="http://schemas.microsoft.com/office/drawing/2014/main" id="{260BF63A-8D85-A570-1B09-F0E3CF0480CB}"/>
              </a:ext>
            </a:extLst>
          </p:cNvPr>
          <p:cNvSpPr txBox="1"/>
          <p:nvPr/>
        </p:nvSpPr>
        <p:spPr>
          <a:xfrm>
            <a:off x="6609241" y="1120748"/>
            <a:ext cx="495650" cy="461665"/>
          </a:xfrm>
          <a:prstGeom prst="rect">
            <a:avLst/>
          </a:prstGeom>
          <a:noFill/>
        </p:spPr>
        <p:txBody>
          <a:bodyPr wrap="none" rtlCol="0">
            <a:spAutoFit/>
          </a:bodyPr>
          <a:lstStyle/>
          <a:p>
            <a:pPr algn="ctr"/>
            <a:r>
              <a:rPr lang="ru-RU" sz="2400" b="1" dirty="0">
                <a:solidFill>
                  <a:schemeClr val="bg1"/>
                </a:solidFill>
              </a:rPr>
              <a:t>01</a:t>
            </a:r>
          </a:p>
        </p:txBody>
      </p:sp>
      <p:sp>
        <p:nvSpPr>
          <p:cNvPr id="11" name="Прямоугольник 16">
            <a:extLst>
              <a:ext uri="{FF2B5EF4-FFF2-40B4-BE49-F238E27FC236}">
                <a16:creationId xmlns:a16="http://schemas.microsoft.com/office/drawing/2014/main" id="{FC542656-E0C6-95BE-9A53-160ACCA0B18D}"/>
              </a:ext>
            </a:extLst>
          </p:cNvPr>
          <p:cNvSpPr/>
          <p:nvPr/>
        </p:nvSpPr>
        <p:spPr>
          <a:xfrm>
            <a:off x="7491000" y="1142186"/>
            <a:ext cx="4461914" cy="830997"/>
          </a:xfrm>
          <a:prstGeom prst="rect">
            <a:avLst/>
          </a:prstGeom>
        </p:spPr>
        <p:txBody>
          <a:bodyPr wrap="square">
            <a:spAutoFit/>
          </a:bodyPr>
          <a:lstStyle/>
          <a:p>
            <a:r>
              <a:rPr lang="uk-UA" altLang="en-US" sz="1600" dirty="0" err="1">
                <a:solidFill>
                  <a:schemeClr val="bg1"/>
                </a:solidFill>
              </a:rPr>
              <a:t>Schering-Plough</a:t>
            </a:r>
            <a:r>
              <a:rPr lang="uk-UA" altLang="en-US" sz="1600" dirty="0">
                <a:solidFill>
                  <a:schemeClr val="bg1"/>
                </a:solidFill>
              </a:rPr>
              <a:t> Poland in 2004</a:t>
            </a:r>
          </a:p>
          <a:p>
            <a:r>
              <a:rPr lang="uk-UA" altLang="en-US" sz="1600" dirty="0">
                <a:solidFill>
                  <a:schemeClr val="bg1"/>
                </a:solidFill>
              </a:rPr>
              <a:t>Порушення правил </a:t>
            </a:r>
            <a:r>
              <a:rPr lang="uk-UA" sz="1600" dirty="0">
                <a:solidFill>
                  <a:schemeClr val="bg1"/>
                </a:solidFill>
              </a:rPr>
              <a:t>FCPA щодо ведення бухгалтерського обліку та звітності</a:t>
            </a:r>
            <a:endParaRPr lang="uk-UA" altLang="en-US" sz="1600" dirty="0">
              <a:solidFill>
                <a:schemeClr val="bg1"/>
              </a:solidFill>
            </a:endParaRPr>
          </a:p>
        </p:txBody>
      </p:sp>
      <p:sp>
        <p:nvSpPr>
          <p:cNvPr id="12" name="TextBox 11">
            <a:extLst>
              <a:ext uri="{FF2B5EF4-FFF2-40B4-BE49-F238E27FC236}">
                <a16:creationId xmlns:a16="http://schemas.microsoft.com/office/drawing/2014/main" id="{16C8DA46-A898-3E26-7EE2-918DFEAF2431}"/>
              </a:ext>
            </a:extLst>
          </p:cNvPr>
          <p:cNvSpPr txBox="1"/>
          <p:nvPr/>
        </p:nvSpPr>
        <p:spPr>
          <a:xfrm>
            <a:off x="7490115" y="1897622"/>
            <a:ext cx="2583958" cy="400110"/>
          </a:xfrm>
          <a:prstGeom prst="rect">
            <a:avLst/>
          </a:prstGeom>
          <a:noFill/>
        </p:spPr>
        <p:txBody>
          <a:bodyPr wrap="square" rtlCol="0">
            <a:spAutoFit/>
          </a:bodyPr>
          <a:lstStyle/>
          <a:p>
            <a:r>
              <a:rPr lang="uk-UA" altLang="en-US" sz="2000" b="1" dirty="0">
                <a:solidFill>
                  <a:srgbClr val="289392"/>
                </a:solidFill>
                <a:ea typeface="Arial Unicode MS" pitchFamily="34" charset="-128"/>
              </a:rPr>
              <a:t>USD 3’000’000</a:t>
            </a:r>
            <a:endParaRPr lang="ru-RU" sz="2000" b="1" dirty="0">
              <a:solidFill>
                <a:srgbClr val="289392"/>
              </a:solidFill>
              <a:ea typeface="Arial Unicode MS" pitchFamily="34" charset="-128"/>
            </a:endParaRPr>
          </a:p>
        </p:txBody>
      </p:sp>
      <p:sp>
        <p:nvSpPr>
          <p:cNvPr id="13" name="Прямоугольник 24">
            <a:extLst>
              <a:ext uri="{FF2B5EF4-FFF2-40B4-BE49-F238E27FC236}">
                <a16:creationId xmlns:a16="http://schemas.microsoft.com/office/drawing/2014/main" id="{0E382A39-4FB6-9B63-53CF-F8FE2FF782CB}"/>
              </a:ext>
            </a:extLst>
          </p:cNvPr>
          <p:cNvSpPr/>
          <p:nvPr/>
        </p:nvSpPr>
        <p:spPr>
          <a:xfrm>
            <a:off x="7490114" y="2203898"/>
            <a:ext cx="4455000" cy="891270"/>
          </a:xfrm>
          <a:prstGeom prst="rect">
            <a:avLst/>
          </a:prstGeom>
        </p:spPr>
        <p:txBody>
          <a:bodyPr wrap="square">
            <a:spAutoFit/>
          </a:bodyPr>
          <a:lstStyle/>
          <a:p>
            <a:pPr eaLnBrk="1" hangingPunct="1">
              <a:lnSpc>
                <a:spcPct val="110000"/>
              </a:lnSpc>
              <a:spcBef>
                <a:spcPct val="0"/>
              </a:spcBef>
              <a:buClrTx/>
              <a:buFontTx/>
              <a:buNone/>
            </a:pPr>
            <a:r>
              <a:rPr lang="uk-UA" altLang="en-US" sz="1600" dirty="0">
                <a:solidFill>
                  <a:schemeClr val="bg1"/>
                </a:solidFill>
              </a:rPr>
              <a:t>Organon (</a:t>
            </a:r>
            <a:r>
              <a:rPr lang="uk-UA" altLang="en-US" sz="1600" dirty="0" err="1">
                <a:solidFill>
                  <a:schemeClr val="bg1"/>
                </a:solidFill>
              </a:rPr>
              <a:t>Akzo</a:t>
            </a:r>
            <a:r>
              <a:rPr lang="uk-UA" altLang="en-US" sz="1600" dirty="0">
                <a:solidFill>
                  <a:schemeClr val="bg1"/>
                </a:solidFill>
              </a:rPr>
              <a:t> </a:t>
            </a:r>
            <a:r>
              <a:rPr lang="uk-UA" altLang="en-US" sz="1600" dirty="0" err="1">
                <a:solidFill>
                  <a:schemeClr val="bg1"/>
                </a:solidFill>
              </a:rPr>
              <a:t>Nobel</a:t>
            </a:r>
            <a:r>
              <a:rPr lang="uk-UA" altLang="en-US" sz="1600" dirty="0">
                <a:solidFill>
                  <a:schemeClr val="bg1"/>
                </a:solidFill>
              </a:rPr>
              <a:t>) in 2007	</a:t>
            </a:r>
          </a:p>
          <a:p>
            <a:pPr eaLnBrk="1" hangingPunct="1">
              <a:lnSpc>
                <a:spcPct val="110000"/>
              </a:lnSpc>
              <a:spcBef>
                <a:spcPct val="0"/>
              </a:spcBef>
              <a:buClrTx/>
              <a:buFontTx/>
              <a:buNone/>
            </a:pPr>
            <a:r>
              <a:rPr lang="uk-UA" sz="1600" dirty="0">
                <a:solidFill>
                  <a:schemeClr val="bg1"/>
                </a:solidFill>
              </a:rPr>
              <a:t>«Відкати» в програмі «Нафта в обмін на їжу» в Іраку 2000-2003</a:t>
            </a:r>
            <a:endParaRPr lang="uk-UA" altLang="en-US" sz="1600" dirty="0">
              <a:solidFill>
                <a:schemeClr val="bg1"/>
              </a:solidFill>
            </a:endParaRPr>
          </a:p>
        </p:txBody>
      </p:sp>
      <p:sp>
        <p:nvSpPr>
          <p:cNvPr id="14" name="TextBox 13">
            <a:extLst>
              <a:ext uri="{FF2B5EF4-FFF2-40B4-BE49-F238E27FC236}">
                <a16:creationId xmlns:a16="http://schemas.microsoft.com/office/drawing/2014/main" id="{06CCAA52-C9BD-EB94-96D3-DCFE08537DAC}"/>
              </a:ext>
            </a:extLst>
          </p:cNvPr>
          <p:cNvSpPr txBox="1"/>
          <p:nvPr/>
        </p:nvSpPr>
        <p:spPr>
          <a:xfrm>
            <a:off x="7497914" y="3045599"/>
            <a:ext cx="2583958" cy="400110"/>
          </a:xfrm>
          <a:prstGeom prst="rect">
            <a:avLst/>
          </a:prstGeom>
          <a:noFill/>
        </p:spPr>
        <p:txBody>
          <a:bodyPr wrap="square" rtlCol="0">
            <a:spAutoFit/>
          </a:bodyPr>
          <a:lstStyle>
            <a:defPPr>
              <a:defRPr lang="ru-RU"/>
            </a:defPPr>
            <a:lvl1pPr>
              <a:defRPr sz="2000" b="1">
                <a:solidFill>
                  <a:srgbClr val="289392"/>
                </a:solidFill>
                <a:ea typeface="Arial Unicode MS" pitchFamily="34" charset="-128"/>
              </a:defRPr>
            </a:lvl1pPr>
          </a:lstStyle>
          <a:p>
            <a:r>
              <a:rPr lang="uk-UA" altLang="en-US" dirty="0"/>
              <a:t>USD 70’000’000</a:t>
            </a:r>
            <a:endParaRPr lang="ru-RU" dirty="0"/>
          </a:p>
        </p:txBody>
      </p:sp>
      <p:sp>
        <p:nvSpPr>
          <p:cNvPr id="15" name="Прямоугольник 26">
            <a:extLst>
              <a:ext uri="{FF2B5EF4-FFF2-40B4-BE49-F238E27FC236}">
                <a16:creationId xmlns:a16="http://schemas.microsoft.com/office/drawing/2014/main" id="{C23A9974-4144-DC74-A2A7-B0E25E771E0C}"/>
              </a:ext>
            </a:extLst>
          </p:cNvPr>
          <p:cNvSpPr/>
          <p:nvPr/>
        </p:nvSpPr>
        <p:spPr>
          <a:xfrm>
            <a:off x="7497914" y="3317369"/>
            <a:ext cx="4455000" cy="891270"/>
          </a:xfrm>
          <a:prstGeom prst="rect">
            <a:avLst/>
          </a:prstGeom>
        </p:spPr>
        <p:txBody>
          <a:bodyPr wrap="square">
            <a:spAutoFit/>
          </a:bodyPr>
          <a:lstStyle/>
          <a:p>
            <a:pPr eaLnBrk="1" hangingPunct="1">
              <a:lnSpc>
                <a:spcPct val="110000"/>
              </a:lnSpc>
              <a:spcBef>
                <a:spcPct val="0"/>
              </a:spcBef>
              <a:buClrTx/>
              <a:buFontTx/>
              <a:buNone/>
            </a:pPr>
            <a:r>
              <a:rPr lang="uk-UA" altLang="en-US" sz="1600" dirty="0" err="1">
                <a:solidFill>
                  <a:schemeClr val="bg1"/>
                </a:solidFill>
              </a:rPr>
              <a:t>Johnson</a:t>
            </a:r>
            <a:r>
              <a:rPr lang="uk-UA" altLang="en-US" sz="1600" dirty="0">
                <a:solidFill>
                  <a:schemeClr val="bg1"/>
                </a:solidFill>
              </a:rPr>
              <a:t> </a:t>
            </a:r>
            <a:r>
              <a:rPr lang="uk-UA" altLang="en-US" sz="1600" dirty="0" err="1">
                <a:solidFill>
                  <a:schemeClr val="bg1"/>
                </a:solidFill>
              </a:rPr>
              <a:t>and</a:t>
            </a:r>
            <a:r>
              <a:rPr lang="uk-UA" altLang="en-US" sz="1600" dirty="0">
                <a:solidFill>
                  <a:schemeClr val="bg1"/>
                </a:solidFill>
              </a:rPr>
              <a:t> </a:t>
            </a:r>
            <a:r>
              <a:rPr lang="uk-UA" altLang="en-US" sz="1600" dirty="0" err="1">
                <a:solidFill>
                  <a:schemeClr val="bg1"/>
                </a:solidFill>
              </a:rPr>
              <a:t>Johnson</a:t>
            </a:r>
            <a:r>
              <a:rPr lang="uk-UA" altLang="en-US" sz="1600" dirty="0">
                <a:solidFill>
                  <a:schemeClr val="bg1"/>
                </a:solidFill>
              </a:rPr>
              <a:t> in 2011	</a:t>
            </a:r>
          </a:p>
          <a:p>
            <a:pPr eaLnBrk="1" hangingPunct="1">
              <a:lnSpc>
                <a:spcPct val="110000"/>
              </a:lnSpc>
              <a:spcBef>
                <a:spcPct val="0"/>
              </a:spcBef>
              <a:buClrTx/>
              <a:buFontTx/>
              <a:buNone/>
            </a:pPr>
            <a:r>
              <a:rPr lang="uk-UA" altLang="en-US" sz="1600" dirty="0">
                <a:solidFill>
                  <a:schemeClr val="bg1"/>
                </a:solidFill>
              </a:rPr>
              <a:t>Вивіз лікарів в країни ЄС з метою отримання переваг для бізнесу</a:t>
            </a:r>
          </a:p>
        </p:txBody>
      </p:sp>
      <p:sp>
        <p:nvSpPr>
          <p:cNvPr id="16" name="TextBox 15">
            <a:extLst>
              <a:ext uri="{FF2B5EF4-FFF2-40B4-BE49-F238E27FC236}">
                <a16:creationId xmlns:a16="http://schemas.microsoft.com/office/drawing/2014/main" id="{B82CABE3-E454-A6AD-42AF-18614736C145}"/>
              </a:ext>
            </a:extLst>
          </p:cNvPr>
          <p:cNvSpPr txBox="1"/>
          <p:nvPr/>
        </p:nvSpPr>
        <p:spPr>
          <a:xfrm>
            <a:off x="7503744" y="4159072"/>
            <a:ext cx="2583958" cy="400110"/>
          </a:xfrm>
          <a:prstGeom prst="rect">
            <a:avLst/>
          </a:prstGeom>
          <a:noFill/>
        </p:spPr>
        <p:txBody>
          <a:bodyPr wrap="square" rtlCol="0">
            <a:spAutoFit/>
          </a:bodyPr>
          <a:lstStyle>
            <a:defPPr>
              <a:defRPr lang="ru-RU"/>
            </a:defPPr>
            <a:lvl1pPr>
              <a:defRPr sz="2000" b="1">
                <a:solidFill>
                  <a:srgbClr val="289392"/>
                </a:solidFill>
                <a:ea typeface="Arial Unicode MS" pitchFamily="34" charset="-128"/>
              </a:defRPr>
            </a:lvl1pPr>
          </a:lstStyle>
          <a:p>
            <a:r>
              <a:rPr lang="uk-UA" altLang="en-US" dirty="0"/>
              <a:t>USD 60’000’000</a:t>
            </a:r>
            <a:r>
              <a:rPr lang="ru-RU" dirty="0"/>
              <a:t> </a:t>
            </a:r>
          </a:p>
        </p:txBody>
      </p:sp>
      <p:sp>
        <p:nvSpPr>
          <p:cNvPr id="17" name="Прямоугольник 28">
            <a:extLst>
              <a:ext uri="{FF2B5EF4-FFF2-40B4-BE49-F238E27FC236}">
                <a16:creationId xmlns:a16="http://schemas.microsoft.com/office/drawing/2014/main" id="{A0EF9284-6F63-95BA-DAE8-ADD84DEF2A2E}"/>
              </a:ext>
            </a:extLst>
          </p:cNvPr>
          <p:cNvSpPr/>
          <p:nvPr/>
        </p:nvSpPr>
        <p:spPr>
          <a:xfrm>
            <a:off x="7503743" y="4413588"/>
            <a:ext cx="4455000" cy="891270"/>
          </a:xfrm>
          <a:prstGeom prst="rect">
            <a:avLst/>
          </a:prstGeom>
        </p:spPr>
        <p:txBody>
          <a:bodyPr wrap="square">
            <a:spAutoFit/>
          </a:bodyPr>
          <a:lstStyle/>
          <a:p>
            <a:pPr>
              <a:lnSpc>
                <a:spcPct val="110000"/>
              </a:lnSpc>
              <a:spcBef>
                <a:spcPct val="0"/>
              </a:spcBef>
            </a:pPr>
            <a:r>
              <a:rPr lang="uk-UA" altLang="en-US" sz="1600" dirty="0" err="1">
                <a:solidFill>
                  <a:schemeClr val="bg1"/>
                </a:solidFill>
              </a:rPr>
              <a:t>Pfizer</a:t>
            </a:r>
            <a:r>
              <a:rPr lang="uk-UA" altLang="en-US" sz="1600" dirty="0">
                <a:solidFill>
                  <a:schemeClr val="bg1"/>
                </a:solidFill>
              </a:rPr>
              <a:t> in 2012</a:t>
            </a:r>
          </a:p>
          <a:p>
            <a:pPr>
              <a:lnSpc>
                <a:spcPct val="110000"/>
              </a:lnSpc>
              <a:spcBef>
                <a:spcPct val="0"/>
              </a:spcBef>
            </a:pPr>
            <a:r>
              <a:rPr lang="uk-UA" altLang="en-US" sz="1600" dirty="0">
                <a:solidFill>
                  <a:schemeClr val="bg1"/>
                </a:solidFill>
              </a:rPr>
              <a:t>Підкуп держслужбовців в </a:t>
            </a:r>
            <a:r>
              <a:rPr lang="uk-UA" altLang="en-US" sz="1600" dirty="0" err="1">
                <a:solidFill>
                  <a:schemeClr val="bg1"/>
                </a:solidFill>
              </a:rPr>
              <a:t>рф</a:t>
            </a:r>
            <a:r>
              <a:rPr lang="uk-UA" altLang="en-US" sz="1600" dirty="0">
                <a:solidFill>
                  <a:schemeClr val="bg1"/>
                </a:solidFill>
              </a:rPr>
              <a:t>, Болгарії, Хорватії, Казахстані </a:t>
            </a:r>
          </a:p>
        </p:txBody>
      </p:sp>
      <p:sp>
        <p:nvSpPr>
          <p:cNvPr id="18" name="Прямоугольник: скругленные углы 31">
            <a:extLst>
              <a:ext uri="{FF2B5EF4-FFF2-40B4-BE49-F238E27FC236}">
                <a16:creationId xmlns:a16="http://schemas.microsoft.com/office/drawing/2014/main" id="{2110011A-1D88-E998-AA50-FB980589DDD8}"/>
              </a:ext>
            </a:extLst>
          </p:cNvPr>
          <p:cNvSpPr/>
          <p:nvPr/>
        </p:nvSpPr>
        <p:spPr>
          <a:xfrm rot="2689455">
            <a:off x="6549378" y="2194007"/>
            <a:ext cx="613694" cy="613694"/>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9" name="TextBox 18">
            <a:extLst>
              <a:ext uri="{FF2B5EF4-FFF2-40B4-BE49-F238E27FC236}">
                <a16:creationId xmlns:a16="http://schemas.microsoft.com/office/drawing/2014/main" id="{FD546DBD-6733-0518-7DDC-8F80353A4A14}"/>
              </a:ext>
            </a:extLst>
          </p:cNvPr>
          <p:cNvSpPr txBox="1"/>
          <p:nvPr/>
        </p:nvSpPr>
        <p:spPr>
          <a:xfrm>
            <a:off x="6608400" y="2270021"/>
            <a:ext cx="495650" cy="461665"/>
          </a:xfrm>
          <a:prstGeom prst="rect">
            <a:avLst/>
          </a:prstGeom>
          <a:noFill/>
        </p:spPr>
        <p:txBody>
          <a:bodyPr wrap="none" rtlCol="0">
            <a:spAutoFit/>
          </a:bodyPr>
          <a:lstStyle/>
          <a:p>
            <a:pPr algn="ctr"/>
            <a:r>
              <a:rPr lang="ru-RU" sz="2400" b="1" dirty="0">
                <a:solidFill>
                  <a:schemeClr val="bg1"/>
                </a:solidFill>
              </a:rPr>
              <a:t>02</a:t>
            </a:r>
          </a:p>
        </p:txBody>
      </p:sp>
      <p:sp>
        <p:nvSpPr>
          <p:cNvPr id="20" name="Прямоугольник: скругленные углы 33">
            <a:extLst>
              <a:ext uri="{FF2B5EF4-FFF2-40B4-BE49-F238E27FC236}">
                <a16:creationId xmlns:a16="http://schemas.microsoft.com/office/drawing/2014/main" id="{D2B9AFB7-43C5-DB32-A095-72AFD36F79F9}"/>
              </a:ext>
            </a:extLst>
          </p:cNvPr>
          <p:cNvSpPr/>
          <p:nvPr/>
        </p:nvSpPr>
        <p:spPr>
          <a:xfrm rot="2689455">
            <a:off x="6549377" y="3239767"/>
            <a:ext cx="613694" cy="613694"/>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1" name="TextBox 20">
            <a:extLst>
              <a:ext uri="{FF2B5EF4-FFF2-40B4-BE49-F238E27FC236}">
                <a16:creationId xmlns:a16="http://schemas.microsoft.com/office/drawing/2014/main" id="{2C8631D4-81E1-5FC1-F823-229B065E8F49}"/>
              </a:ext>
            </a:extLst>
          </p:cNvPr>
          <p:cNvSpPr txBox="1"/>
          <p:nvPr/>
        </p:nvSpPr>
        <p:spPr>
          <a:xfrm>
            <a:off x="6608399" y="3264022"/>
            <a:ext cx="495650" cy="461665"/>
          </a:xfrm>
          <a:prstGeom prst="rect">
            <a:avLst/>
          </a:prstGeom>
          <a:noFill/>
        </p:spPr>
        <p:txBody>
          <a:bodyPr wrap="none" rtlCol="0">
            <a:spAutoFit/>
          </a:bodyPr>
          <a:lstStyle/>
          <a:p>
            <a:pPr algn="ctr"/>
            <a:r>
              <a:rPr lang="ru-RU" sz="2400" b="1" dirty="0">
                <a:solidFill>
                  <a:schemeClr val="bg1"/>
                </a:solidFill>
              </a:rPr>
              <a:t>03</a:t>
            </a:r>
          </a:p>
        </p:txBody>
      </p:sp>
      <p:sp>
        <p:nvSpPr>
          <p:cNvPr id="22" name="Прямоугольник: скругленные углы 35">
            <a:extLst>
              <a:ext uri="{FF2B5EF4-FFF2-40B4-BE49-F238E27FC236}">
                <a16:creationId xmlns:a16="http://schemas.microsoft.com/office/drawing/2014/main" id="{B53CE3FF-A46D-8140-E363-BA2042A86D20}"/>
              </a:ext>
            </a:extLst>
          </p:cNvPr>
          <p:cNvSpPr/>
          <p:nvPr/>
        </p:nvSpPr>
        <p:spPr>
          <a:xfrm rot="2689455">
            <a:off x="6549377" y="4314252"/>
            <a:ext cx="613694" cy="613694"/>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3" name="TextBox 22">
            <a:extLst>
              <a:ext uri="{FF2B5EF4-FFF2-40B4-BE49-F238E27FC236}">
                <a16:creationId xmlns:a16="http://schemas.microsoft.com/office/drawing/2014/main" id="{86E8004C-B225-4B74-C876-8EF9F7F51D1D}"/>
              </a:ext>
            </a:extLst>
          </p:cNvPr>
          <p:cNvSpPr txBox="1"/>
          <p:nvPr/>
        </p:nvSpPr>
        <p:spPr>
          <a:xfrm>
            <a:off x="6608399" y="4390266"/>
            <a:ext cx="495650" cy="461665"/>
          </a:xfrm>
          <a:prstGeom prst="rect">
            <a:avLst/>
          </a:prstGeom>
          <a:noFill/>
        </p:spPr>
        <p:txBody>
          <a:bodyPr wrap="none" rtlCol="0">
            <a:spAutoFit/>
          </a:bodyPr>
          <a:lstStyle/>
          <a:p>
            <a:pPr algn="ctr"/>
            <a:r>
              <a:rPr lang="ru-RU" sz="2400" b="1" dirty="0">
                <a:solidFill>
                  <a:schemeClr val="bg1"/>
                </a:solidFill>
              </a:rPr>
              <a:t>04</a:t>
            </a:r>
          </a:p>
        </p:txBody>
      </p:sp>
      <p:sp>
        <p:nvSpPr>
          <p:cNvPr id="29" name="Прямоугольник: скругленные углы 35">
            <a:extLst>
              <a:ext uri="{FF2B5EF4-FFF2-40B4-BE49-F238E27FC236}">
                <a16:creationId xmlns:a16="http://schemas.microsoft.com/office/drawing/2014/main" id="{ADE16F35-80CA-9C2B-5150-6E5D0E13F727}"/>
              </a:ext>
            </a:extLst>
          </p:cNvPr>
          <p:cNvSpPr/>
          <p:nvPr/>
        </p:nvSpPr>
        <p:spPr>
          <a:xfrm rot="2689455">
            <a:off x="6563753" y="5312042"/>
            <a:ext cx="613694" cy="613694"/>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2" name="TextBox 31">
            <a:extLst>
              <a:ext uri="{FF2B5EF4-FFF2-40B4-BE49-F238E27FC236}">
                <a16:creationId xmlns:a16="http://schemas.microsoft.com/office/drawing/2014/main" id="{91F3BF49-2B77-788B-6493-A64BE5EA7635}"/>
              </a:ext>
            </a:extLst>
          </p:cNvPr>
          <p:cNvSpPr txBox="1"/>
          <p:nvPr/>
        </p:nvSpPr>
        <p:spPr>
          <a:xfrm>
            <a:off x="6622775" y="5336297"/>
            <a:ext cx="495650" cy="461665"/>
          </a:xfrm>
          <a:prstGeom prst="rect">
            <a:avLst/>
          </a:prstGeom>
          <a:noFill/>
        </p:spPr>
        <p:txBody>
          <a:bodyPr wrap="none" rtlCol="0">
            <a:spAutoFit/>
          </a:bodyPr>
          <a:lstStyle/>
          <a:p>
            <a:pPr algn="ctr"/>
            <a:r>
              <a:rPr lang="ru-RU" sz="2400" b="1" dirty="0">
                <a:solidFill>
                  <a:schemeClr val="bg1"/>
                </a:solidFill>
              </a:rPr>
              <a:t>05</a:t>
            </a:r>
          </a:p>
        </p:txBody>
      </p:sp>
      <p:sp>
        <p:nvSpPr>
          <p:cNvPr id="33" name="Rectangle 11">
            <a:extLst>
              <a:ext uri="{FF2B5EF4-FFF2-40B4-BE49-F238E27FC236}">
                <a16:creationId xmlns:a16="http://schemas.microsoft.com/office/drawing/2014/main" id="{75084A82-22C3-CA54-149A-45B9019F64FC}"/>
              </a:ext>
            </a:extLst>
          </p:cNvPr>
          <p:cNvSpPr>
            <a:spLocks noChangeArrowheads="1"/>
          </p:cNvSpPr>
          <p:nvPr/>
        </p:nvSpPr>
        <p:spPr bwMode="auto">
          <a:xfrm>
            <a:off x="7453876" y="5601105"/>
            <a:ext cx="4313721" cy="883832"/>
          </a:xfrm>
          <a:prstGeom prst="rect">
            <a:avLst/>
          </a:prstGeom>
        </p:spPr>
        <p:txBody>
          <a:bodyPr wrap="square">
            <a:spAutoFit/>
          </a:bodyPr>
          <a:lstStyle>
            <a:lvl1pPr>
              <a:spcBef>
                <a:spcPct val="40000"/>
              </a:spcBef>
              <a:buClr>
                <a:schemeClr val="accent1"/>
              </a:buClr>
              <a:buChar char="•"/>
              <a:tabLst>
                <a:tab pos="8516938" algn="r"/>
              </a:tabLst>
              <a:defRPr sz="2600">
                <a:solidFill>
                  <a:schemeClr val="tx1"/>
                </a:solidFill>
                <a:latin typeface="Arial" panose="020B0604020202020204" pitchFamily="34" charset="0"/>
                <a:cs typeface="Arial" panose="020B0604020202020204" pitchFamily="34" charset="0"/>
              </a:defRPr>
            </a:lvl1pPr>
            <a:lvl2pPr marL="742950" indent="-285750">
              <a:spcBef>
                <a:spcPct val="30000"/>
              </a:spcBef>
              <a:buClr>
                <a:schemeClr val="accent1"/>
              </a:buClr>
              <a:buFont typeface="Arial" panose="020B0604020202020204" pitchFamily="34" charset="0"/>
              <a:buChar char="–"/>
              <a:tabLst>
                <a:tab pos="8516938" algn="r"/>
              </a:tabLst>
              <a:defRPr sz="2400">
                <a:solidFill>
                  <a:schemeClr val="tx1"/>
                </a:solidFill>
                <a:latin typeface="Arial" panose="020B0604020202020204" pitchFamily="34" charset="0"/>
                <a:cs typeface="Arial" panose="020B0604020202020204" pitchFamily="34" charset="0"/>
              </a:defRPr>
            </a:lvl2pPr>
            <a:lvl3pPr marL="1143000" indent="-228600">
              <a:spcBef>
                <a:spcPct val="20000"/>
              </a:spcBef>
              <a:buClr>
                <a:schemeClr val="accent1"/>
              </a:buClr>
              <a:buChar char="•"/>
              <a:tabLst>
                <a:tab pos="8516938" algn="r"/>
              </a:tabLst>
              <a:defRPr sz="2200">
                <a:solidFill>
                  <a:schemeClr val="tx1"/>
                </a:solidFill>
                <a:latin typeface="Arial" panose="020B0604020202020204" pitchFamily="34" charset="0"/>
                <a:cs typeface="Arial" panose="020B0604020202020204" pitchFamily="34" charset="0"/>
              </a:defRPr>
            </a:lvl3pPr>
            <a:lvl4pPr marL="1600200" indent="-228600">
              <a:spcBef>
                <a:spcPct val="20000"/>
              </a:spcBef>
              <a:buClr>
                <a:schemeClr val="accent1"/>
              </a:buClr>
              <a:buChar char="•"/>
              <a:tabLst>
                <a:tab pos="8516938" algn="r"/>
              </a:tabLst>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lr>
                <a:schemeClr val="accent1"/>
              </a:buClr>
              <a:buChar char="•"/>
              <a:tabLst>
                <a:tab pos="8516938" algn="r"/>
              </a:tabLst>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lr>
                <a:schemeClr val="accent1"/>
              </a:buClr>
              <a:buChar char="•"/>
              <a:tabLst>
                <a:tab pos="8516938" algn="r"/>
              </a:tabLst>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lr>
                <a:schemeClr val="accent1"/>
              </a:buClr>
              <a:buChar char="•"/>
              <a:tabLst>
                <a:tab pos="8516938" algn="r"/>
              </a:tabLst>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lr>
                <a:schemeClr val="accent1"/>
              </a:buClr>
              <a:buChar char="•"/>
              <a:tabLst>
                <a:tab pos="8516938" algn="r"/>
              </a:tabLst>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lr>
                <a:schemeClr val="accent1"/>
              </a:buClr>
              <a:buChar char="•"/>
              <a:tabLst>
                <a:tab pos="8516938" algn="r"/>
              </a:tabLst>
              <a:defRPr sz="2000">
                <a:solidFill>
                  <a:schemeClr val="tx1"/>
                </a:solidFill>
                <a:latin typeface="Arial" panose="020B0604020202020204" pitchFamily="34" charset="0"/>
                <a:cs typeface="Arial" panose="020B0604020202020204" pitchFamily="34" charset="0"/>
              </a:defRPr>
            </a:lvl9pPr>
          </a:lstStyle>
          <a:p>
            <a:pPr>
              <a:lnSpc>
                <a:spcPct val="110000"/>
              </a:lnSpc>
              <a:spcBef>
                <a:spcPct val="0"/>
              </a:spcBef>
              <a:buNone/>
            </a:pPr>
            <a:r>
              <a:rPr lang="uk-UA" altLang="en-US" sz="1600" dirty="0" err="1">
                <a:solidFill>
                  <a:schemeClr val="bg1"/>
                </a:solidFill>
              </a:rPr>
              <a:t>Siemens</a:t>
            </a:r>
            <a:r>
              <a:rPr lang="uk-UA" altLang="en-US" sz="1600" dirty="0">
                <a:solidFill>
                  <a:schemeClr val="bg1"/>
                </a:solidFill>
              </a:rPr>
              <a:t> </a:t>
            </a:r>
            <a:r>
              <a:rPr lang="uk-UA" altLang="en-US" sz="1600" dirty="0" err="1">
                <a:solidFill>
                  <a:schemeClr val="bg1"/>
                </a:solidFill>
              </a:rPr>
              <a:t>in</a:t>
            </a:r>
            <a:r>
              <a:rPr lang="uk-UA" altLang="en-US" sz="1600" dirty="0">
                <a:solidFill>
                  <a:schemeClr val="bg1"/>
                </a:solidFill>
              </a:rPr>
              <a:t> 2008. Підкуп держслужбовців в Азії, Африці, Європі, Середньому сході, Америці</a:t>
            </a:r>
          </a:p>
        </p:txBody>
      </p:sp>
      <p:sp>
        <p:nvSpPr>
          <p:cNvPr id="34" name="Текст 6">
            <a:extLst>
              <a:ext uri="{FF2B5EF4-FFF2-40B4-BE49-F238E27FC236}">
                <a16:creationId xmlns:a16="http://schemas.microsoft.com/office/drawing/2014/main" id="{9D751961-B263-19F1-4D4E-32A8450ED2E7}"/>
              </a:ext>
            </a:extLst>
          </p:cNvPr>
          <p:cNvSpPr txBox="1">
            <a:spLocks/>
          </p:cNvSpPr>
          <p:nvPr/>
        </p:nvSpPr>
        <p:spPr>
          <a:xfrm>
            <a:off x="364645" y="2417892"/>
            <a:ext cx="5625000" cy="1076962"/>
          </a:xfrm>
          <a:prstGeom prst="rect">
            <a:avLst/>
          </a:prstGeom>
        </p:spPr>
        <p:txBody>
          <a:bodyPr vert="horz" lIns="91440" tIns="45720" rIns="91440" bIns="45720" rtlCol="0">
            <a:normAutofit/>
          </a:bodyPr>
          <a:lstStyle>
            <a:lvl1pPr marL="0" indent="0" algn="l" defTabSz="914400" rtl="0" eaLnBrk="1" latinLnBrk="0" hangingPunct="1">
              <a:lnSpc>
                <a:spcPct val="90000"/>
              </a:lnSpc>
              <a:spcBef>
                <a:spcPts val="1000"/>
              </a:spcBef>
              <a:buFontTx/>
              <a:buNone/>
              <a:defRPr sz="2800" kern="1200">
                <a:solidFill>
                  <a:schemeClr val="tx1"/>
                </a:solidFill>
                <a:latin typeface="+mn-lt"/>
                <a:ea typeface="+mn-ea"/>
                <a:cs typeface="+mn-cs"/>
              </a:defRPr>
            </a:lvl1pPr>
            <a:lvl2pPr marL="457200" indent="0" algn="l" defTabSz="914400" rtl="0" eaLnBrk="1" latinLnBrk="0" hangingPunct="1">
              <a:lnSpc>
                <a:spcPct val="90000"/>
              </a:lnSpc>
              <a:spcBef>
                <a:spcPts val="500"/>
              </a:spcBef>
              <a:buFontTx/>
              <a:buNone/>
              <a:defRPr sz="2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Tx/>
              <a:buNone/>
              <a:defRPr sz="20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Tx/>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Tx/>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uk-UA" sz="1800" b="1" dirty="0">
                <a:latin typeface="Calibri" panose="020F0502020204030204" pitchFamily="34" charset="0"/>
                <a:cs typeface="Calibri" panose="020F0502020204030204" pitchFamily="34" charset="0"/>
              </a:rPr>
              <a:t>ЧОМУ КОМПЛАЄНС КУЛЬТУРА ВАЖЛИВА І СКІЛЬКИ МОЖЕ КОШТУВАТИ НЕКОМПЛАЄНС…</a:t>
            </a:r>
            <a:endParaRPr lang="uk-UA" sz="1800" dirty="0">
              <a:solidFill>
                <a:srgbClr val="333333"/>
              </a:solidFill>
              <a:latin typeface="Calibri" panose="020F0502020204030204" pitchFamily="34" charset="0"/>
              <a:cs typeface="Calibri" panose="020F0502020204030204" pitchFamily="34" charset="0"/>
            </a:endParaRPr>
          </a:p>
        </p:txBody>
      </p:sp>
      <p:sp>
        <p:nvSpPr>
          <p:cNvPr id="38" name="Прямоугольник 14">
            <a:extLst>
              <a:ext uri="{FF2B5EF4-FFF2-40B4-BE49-F238E27FC236}">
                <a16:creationId xmlns:a16="http://schemas.microsoft.com/office/drawing/2014/main" id="{0ED73B9C-CA8D-82C2-EEF9-F0F8624D97B5}"/>
              </a:ext>
            </a:extLst>
          </p:cNvPr>
          <p:cNvSpPr/>
          <p:nvPr/>
        </p:nvSpPr>
        <p:spPr>
          <a:xfrm rot="16200000">
            <a:off x="1431799" y="3762168"/>
            <a:ext cx="1699073" cy="454400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UA">
              <a:latin typeface="Arial" panose="020B0604020202020204" pitchFamily="34" charset="0"/>
              <a:cs typeface="Arial" panose="020B0604020202020204" pitchFamily="34" charset="0"/>
            </a:endParaRPr>
          </a:p>
        </p:txBody>
      </p:sp>
      <p:pic>
        <p:nvPicPr>
          <p:cNvPr id="25" name="Picture 4" descr="Реабилитация деловой репутации — новая отрасль и новые перспективы | by  Victoria Flint | Medium">
            <a:extLst>
              <a:ext uri="{FF2B5EF4-FFF2-40B4-BE49-F238E27FC236}">
                <a16:creationId xmlns:a16="http://schemas.microsoft.com/office/drawing/2014/main" id="{F9BD0D49-2B8F-7850-54C2-81D60C641F0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15263" y="3734112"/>
            <a:ext cx="3671343" cy="2620936"/>
          </a:xfrm>
          <a:prstGeom prst="rect">
            <a:avLst/>
          </a:prstGeom>
          <a:noFill/>
          <a:extLst>
            <a:ext uri="{909E8E84-426E-40DD-AFC4-6F175D3DCCD1}">
              <a14:hiddenFill xmlns:a14="http://schemas.microsoft.com/office/drawing/2010/main">
                <a:solidFill>
                  <a:srgbClr val="FFFFFF"/>
                </a:solidFill>
              </a14:hiddenFill>
            </a:ext>
          </a:extLst>
        </p:spPr>
      </p:pic>
      <p:sp>
        <p:nvSpPr>
          <p:cNvPr id="41" name="TextBox 40">
            <a:extLst>
              <a:ext uri="{FF2B5EF4-FFF2-40B4-BE49-F238E27FC236}">
                <a16:creationId xmlns:a16="http://schemas.microsoft.com/office/drawing/2014/main" id="{95359332-B2D2-DD3C-24A9-DF409A508E98}"/>
              </a:ext>
            </a:extLst>
          </p:cNvPr>
          <p:cNvSpPr txBox="1"/>
          <p:nvPr/>
        </p:nvSpPr>
        <p:spPr>
          <a:xfrm>
            <a:off x="7470231" y="5317792"/>
            <a:ext cx="2583958" cy="400110"/>
          </a:xfrm>
          <a:prstGeom prst="rect">
            <a:avLst/>
          </a:prstGeom>
          <a:noFill/>
        </p:spPr>
        <p:txBody>
          <a:bodyPr wrap="square" rtlCol="0">
            <a:spAutoFit/>
          </a:bodyPr>
          <a:lstStyle>
            <a:defPPr>
              <a:defRPr lang="ru-RU"/>
            </a:defPPr>
            <a:lvl1pPr>
              <a:defRPr sz="2000" b="1">
                <a:solidFill>
                  <a:srgbClr val="289392"/>
                </a:solidFill>
                <a:ea typeface="Arial Unicode MS" pitchFamily="34" charset="-128"/>
              </a:defRPr>
            </a:lvl1pPr>
          </a:lstStyle>
          <a:p>
            <a:r>
              <a:rPr lang="uk-UA" altLang="en-US" dirty="0"/>
              <a:t>USD 800’000’000</a:t>
            </a:r>
            <a:r>
              <a:rPr lang="ru-RU" dirty="0"/>
              <a:t> </a:t>
            </a:r>
          </a:p>
        </p:txBody>
      </p:sp>
    </p:spTree>
    <p:extLst>
      <p:ext uri="{BB962C8B-B14F-4D97-AF65-F5344CB8AC3E}">
        <p14:creationId xmlns:p14="http://schemas.microsoft.com/office/powerpoint/2010/main" val="413975149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Прямоугольник 14">
            <a:extLst>
              <a:ext uri="{FF2B5EF4-FFF2-40B4-BE49-F238E27FC236}">
                <a16:creationId xmlns:a16="http://schemas.microsoft.com/office/drawing/2014/main" id="{C3D8F1DF-1E93-A424-749A-18B0DD31D40D}"/>
              </a:ext>
            </a:extLst>
          </p:cNvPr>
          <p:cNvSpPr/>
          <p:nvPr/>
        </p:nvSpPr>
        <p:spPr>
          <a:xfrm rot="16200000">
            <a:off x="5473015" y="120608"/>
            <a:ext cx="1264378" cy="12210405"/>
          </a:xfrm>
          <a:prstGeom prst="rect">
            <a:avLst/>
          </a:prstGeom>
          <a:solidFill>
            <a:schemeClr val="accent2">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UA" dirty="0"/>
          </a:p>
        </p:txBody>
      </p:sp>
      <p:sp>
        <p:nvSpPr>
          <p:cNvPr id="3" name="Заголовок 1">
            <a:extLst>
              <a:ext uri="{FF2B5EF4-FFF2-40B4-BE49-F238E27FC236}">
                <a16:creationId xmlns:a16="http://schemas.microsoft.com/office/drawing/2014/main" id="{9B1C2AF1-067B-ED51-7103-1F716B92511D}"/>
              </a:ext>
            </a:extLst>
          </p:cNvPr>
          <p:cNvSpPr txBox="1">
            <a:spLocks/>
          </p:cNvSpPr>
          <p:nvPr/>
        </p:nvSpPr>
        <p:spPr>
          <a:xfrm>
            <a:off x="2374395" y="117212"/>
            <a:ext cx="9474010" cy="580364"/>
          </a:xfrm>
          <a:prstGeom prst="rect">
            <a:avLst/>
          </a:prstGeom>
        </p:spPr>
        <p:txBody>
          <a:bodyPr vert="horz" lIns="91440" tIns="45720" rIns="91440" bIns="45720" rtlCol="0" anchor="ctr">
            <a:noAutofit/>
          </a:bodyPr>
          <a:lstStyle>
            <a:lvl1pPr>
              <a:lnSpc>
                <a:spcPct val="90000"/>
              </a:lnSpc>
              <a:spcBef>
                <a:spcPct val="0"/>
              </a:spcBef>
              <a:buNone/>
              <a:defRPr sz="3600" b="1">
                <a:solidFill>
                  <a:schemeClr val="bg1"/>
                </a:solidFill>
                <a:latin typeface="+mj-lt"/>
                <a:ea typeface="+mj-ea"/>
                <a:cs typeface="+mj-cs"/>
              </a:defRPr>
            </a:lvl1pPr>
          </a:lstStyle>
          <a:p>
            <a:endParaRPr lang="ru-RU" dirty="0"/>
          </a:p>
        </p:txBody>
      </p:sp>
      <p:sp>
        <p:nvSpPr>
          <p:cNvPr id="4" name="Прямоугольник 27">
            <a:extLst>
              <a:ext uri="{FF2B5EF4-FFF2-40B4-BE49-F238E27FC236}">
                <a16:creationId xmlns:a16="http://schemas.microsoft.com/office/drawing/2014/main" id="{5B492AC4-596F-CA5F-416A-E632E0DF1A59}"/>
              </a:ext>
            </a:extLst>
          </p:cNvPr>
          <p:cNvSpPr/>
          <p:nvPr/>
        </p:nvSpPr>
        <p:spPr>
          <a:xfrm>
            <a:off x="1" y="-1125"/>
            <a:ext cx="12191999" cy="816201"/>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5" name="Заголовок 1">
            <a:extLst>
              <a:ext uri="{FF2B5EF4-FFF2-40B4-BE49-F238E27FC236}">
                <a16:creationId xmlns:a16="http://schemas.microsoft.com/office/drawing/2014/main" id="{D4EED289-8EFE-CE05-706F-6C9E74C904EE}"/>
              </a:ext>
            </a:extLst>
          </p:cNvPr>
          <p:cNvSpPr txBox="1">
            <a:spLocks/>
          </p:cNvSpPr>
          <p:nvPr/>
        </p:nvSpPr>
        <p:spPr>
          <a:xfrm>
            <a:off x="2379481" y="117212"/>
            <a:ext cx="9450262" cy="580364"/>
          </a:xfrm>
          <a:prstGeom prst="rect">
            <a:avLst/>
          </a:prstGeom>
        </p:spPr>
        <p:txBody>
          <a:bodyPr vert="horz" lIns="91440" tIns="45720" rIns="91440" bIns="45720" rtlCol="0" anchor="ctr">
            <a:noAutofit/>
          </a:bodyPr>
          <a:lstStyle>
            <a:lvl1pPr>
              <a:lnSpc>
                <a:spcPct val="90000"/>
              </a:lnSpc>
              <a:spcBef>
                <a:spcPct val="0"/>
              </a:spcBef>
              <a:buNone/>
              <a:defRPr sz="3600" b="1">
                <a:solidFill>
                  <a:schemeClr val="bg1"/>
                </a:solidFill>
                <a:latin typeface="+mj-lt"/>
                <a:ea typeface="+mj-ea"/>
                <a:cs typeface="+mj-cs"/>
              </a:defRPr>
            </a:lvl1pPr>
          </a:lstStyle>
          <a:p>
            <a:r>
              <a:rPr lang="uk-UA" dirty="0"/>
              <a:t>Правильні питання</a:t>
            </a:r>
            <a:endParaRPr lang="ru-RU" dirty="0"/>
          </a:p>
        </p:txBody>
      </p:sp>
      <p:sp>
        <p:nvSpPr>
          <p:cNvPr id="7" name="Прямоугольник 15">
            <a:extLst>
              <a:ext uri="{FF2B5EF4-FFF2-40B4-BE49-F238E27FC236}">
                <a16:creationId xmlns:a16="http://schemas.microsoft.com/office/drawing/2014/main" id="{76353F0E-487E-C9BE-98E8-F690A7B3138C}"/>
              </a:ext>
            </a:extLst>
          </p:cNvPr>
          <p:cNvSpPr/>
          <p:nvPr/>
        </p:nvSpPr>
        <p:spPr>
          <a:xfrm>
            <a:off x="1032789" y="3170829"/>
            <a:ext cx="2664843" cy="1923457"/>
          </a:xfrm>
          <a:prstGeom prst="rect">
            <a:avLst/>
          </a:prstGeom>
          <a:solidFill>
            <a:schemeClr val="accent1">
              <a:lumMod val="50000"/>
            </a:schemeClr>
          </a:solidFill>
          <a:ln>
            <a:noFill/>
          </a:ln>
          <a:effectLst>
            <a:outerShdw blurRad="50800" dist="38100" dir="8100000" algn="tr" rotWithShape="0">
              <a:schemeClr val="accent2">
                <a:lumMod val="7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lgn="ctr">
              <a:buNone/>
            </a:pPr>
            <a:r>
              <a:rPr lang="uk-UA" sz="1800" dirty="0">
                <a:solidFill>
                  <a:schemeClr val="bg1"/>
                </a:solidFill>
              </a:rPr>
              <a:t>Задачі, цілі, КРІ</a:t>
            </a:r>
          </a:p>
        </p:txBody>
      </p:sp>
      <p:sp>
        <p:nvSpPr>
          <p:cNvPr id="8" name="Прямоугольник 18">
            <a:extLst>
              <a:ext uri="{FF2B5EF4-FFF2-40B4-BE49-F238E27FC236}">
                <a16:creationId xmlns:a16="http://schemas.microsoft.com/office/drawing/2014/main" id="{C2A7934E-D32E-ACDA-0488-E9D976E51816}"/>
              </a:ext>
            </a:extLst>
          </p:cNvPr>
          <p:cNvSpPr/>
          <p:nvPr/>
        </p:nvSpPr>
        <p:spPr>
          <a:xfrm>
            <a:off x="4670160" y="3125326"/>
            <a:ext cx="2600581" cy="1959629"/>
          </a:xfrm>
          <a:prstGeom prst="rect">
            <a:avLst/>
          </a:prstGeom>
          <a:solidFill>
            <a:schemeClr val="accent1">
              <a:lumMod val="75000"/>
            </a:schemeClr>
          </a:solidFill>
          <a:ln>
            <a:noFill/>
          </a:ln>
          <a:effectLst>
            <a:outerShdw blurRad="50800" dist="38100" dir="8100000" algn="tr" rotWithShape="0">
              <a:schemeClr val="accent2">
                <a:lumMod val="7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lgn="ctr">
              <a:buNone/>
            </a:pPr>
            <a:r>
              <a:rPr lang="uk-UA" dirty="0"/>
              <a:t>Процеси на, все зафіксовано і описано у відповідних документах</a:t>
            </a:r>
          </a:p>
        </p:txBody>
      </p:sp>
      <p:sp>
        <p:nvSpPr>
          <p:cNvPr id="9" name="Объект 2">
            <a:extLst>
              <a:ext uri="{FF2B5EF4-FFF2-40B4-BE49-F238E27FC236}">
                <a16:creationId xmlns:a16="http://schemas.microsoft.com/office/drawing/2014/main" id="{CF0F733E-AFE5-68EA-DD5C-A16A4E7303A4}"/>
              </a:ext>
            </a:extLst>
          </p:cNvPr>
          <p:cNvSpPr txBox="1">
            <a:spLocks/>
          </p:cNvSpPr>
          <p:nvPr/>
        </p:nvSpPr>
        <p:spPr>
          <a:xfrm>
            <a:off x="5197351" y="1429640"/>
            <a:ext cx="1344655" cy="1106262"/>
          </a:xfrm>
          <a:prstGeom prst="rect">
            <a:avLst/>
          </a:prstGeom>
          <a:noFill/>
        </p:spPr>
        <p:txBody>
          <a:bodyPr vert="horz" lIns="91440" tIns="45720" rIns="91440" bIns="45720" rtlCol="0">
            <a:normAutofit/>
          </a:bodyPr>
          <a:lstStyle>
            <a:defPPr>
              <a:defRPr lang="ru-RU"/>
            </a:defPPr>
            <a:lvl1pPr marL="228600" indent="-228600">
              <a:lnSpc>
                <a:spcPct val="90000"/>
              </a:lnSpc>
              <a:spcBef>
                <a:spcPts val="1000"/>
              </a:spcBef>
              <a:buFont typeface="Arial" panose="020B0604020202020204" pitchFamily="34" charset="0"/>
              <a:buChar char="•"/>
              <a:defRPr sz="1200">
                <a:solidFill>
                  <a:schemeClr val="bg1"/>
                </a:solidFill>
              </a:defRPr>
            </a:lvl1pPr>
            <a:lvl2pPr marL="685800" indent="-228600">
              <a:lnSpc>
                <a:spcPct val="90000"/>
              </a:lnSpc>
              <a:spcBef>
                <a:spcPts val="500"/>
              </a:spcBef>
              <a:buFont typeface="Arial" panose="020B0604020202020204" pitchFamily="34" charset="0"/>
              <a:buChar char="•"/>
              <a:defRPr sz="2400">
                <a:solidFill>
                  <a:schemeClr val="accent2">
                    <a:lumMod val="75000"/>
                  </a:schemeClr>
                </a:solidFill>
              </a:defRPr>
            </a:lvl2pPr>
            <a:lvl3pPr marL="1143000" indent="-228600">
              <a:lnSpc>
                <a:spcPct val="90000"/>
              </a:lnSpc>
              <a:spcBef>
                <a:spcPts val="500"/>
              </a:spcBef>
              <a:buFont typeface="Arial" panose="020B0604020202020204" pitchFamily="34" charset="0"/>
              <a:buChar char="•"/>
              <a:defRPr sz="2000">
                <a:solidFill>
                  <a:schemeClr val="accent2">
                    <a:lumMod val="75000"/>
                  </a:schemeClr>
                </a:solidFill>
              </a:defRPr>
            </a:lvl3pPr>
            <a:lvl4pPr marL="1600200" indent="-228600">
              <a:lnSpc>
                <a:spcPct val="90000"/>
              </a:lnSpc>
              <a:spcBef>
                <a:spcPts val="500"/>
              </a:spcBef>
              <a:buFont typeface="Arial" panose="020B0604020202020204" pitchFamily="34" charset="0"/>
              <a:buChar char="•"/>
              <a:defRPr>
                <a:solidFill>
                  <a:schemeClr val="accent2">
                    <a:lumMod val="75000"/>
                  </a:schemeClr>
                </a:solidFill>
              </a:defRPr>
            </a:lvl4pPr>
            <a:lvl5pPr marL="2057400" indent="-228600">
              <a:lnSpc>
                <a:spcPct val="90000"/>
              </a:lnSpc>
              <a:spcBef>
                <a:spcPts val="500"/>
              </a:spcBef>
              <a:buFont typeface="Arial" panose="020B0604020202020204" pitchFamily="34" charset="0"/>
              <a:buChar char="•"/>
              <a:defRPr>
                <a:solidFill>
                  <a:schemeClr val="accent2">
                    <a:lumMod val="75000"/>
                  </a:schemeClr>
                </a:solidFill>
              </a:defRP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endParaRPr lang="uk-UA" b="1" dirty="0">
              <a:solidFill>
                <a:schemeClr val="accent1">
                  <a:lumMod val="75000"/>
                </a:schemeClr>
              </a:solidFill>
            </a:endParaRPr>
          </a:p>
          <a:p>
            <a:pPr marL="0" indent="0">
              <a:buNone/>
            </a:pPr>
            <a:r>
              <a:rPr lang="uk-UA" sz="4400" b="1" dirty="0">
                <a:solidFill>
                  <a:schemeClr val="accent1">
                    <a:lumMod val="75000"/>
                  </a:schemeClr>
                </a:solidFill>
              </a:rPr>
              <a:t>ЯК?</a:t>
            </a:r>
          </a:p>
          <a:p>
            <a:endParaRPr lang="ru-RU" b="1" dirty="0">
              <a:solidFill>
                <a:schemeClr val="accent1">
                  <a:lumMod val="75000"/>
                </a:schemeClr>
              </a:solidFill>
            </a:endParaRPr>
          </a:p>
        </p:txBody>
      </p:sp>
      <p:sp>
        <p:nvSpPr>
          <p:cNvPr id="11" name="Прямоугольник 22">
            <a:extLst>
              <a:ext uri="{FF2B5EF4-FFF2-40B4-BE49-F238E27FC236}">
                <a16:creationId xmlns:a16="http://schemas.microsoft.com/office/drawing/2014/main" id="{97C19BA4-09A8-B866-FD6A-F8BE4A612591}"/>
              </a:ext>
            </a:extLst>
          </p:cNvPr>
          <p:cNvSpPr/>
          <p:nvPr/>
        </p:nvSpPr>
        <p:spPr>
          <a:xfrm>
            <a:off x="8284952" y="3110084"/>
            <a:ext cx="2746942" cy="1974872"/>
          </a:xfrm>
          <a:prstGeom prst="rect">
            <a:avLst/>
          </a:prstGeom>
          <a:solidFill>
            <a:schemeClr val="tx2">
              <a:lumMod val="60000"/>
              <a:lumOff val="40000"/>
            </a:schemeClr>
          </a:solidFill>
          <a:ln>
            <a:noFill/>
          </a:ln>
          <a:effectLst>
            <a:outerShdw blurRad="50800" dist="38100" dir="8100000" algn="tr" rotWithShape="0">
              <a:schemeClr val="accent2">
                <a:lumMod val="7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uk-UA" dirty="0"/>
              <a:t>Інструменти, елементи системи</a:t>
            </a:r>
          </a:p>
        </p:txBody>
      </p:sp>
      <p:sp>
        <p:nvSpPr>
          <p:cNvPr id="12" name="Объект 2">
            <a:extLst>
              <a:ext uri="{FF2B5EF4-FFF2-40B4-BE49-F238E27FC236}">
                <a16:creationId xmlns:a16="http://schemas.microsoft.com/office/drawing/2014/main" id="{644497FD-609F-02DA-FCB1-6A68AF0A07C7}"/>
              </a:ext>
            </a:extLst>
          </p:cNvPr>
          <p:cNvSpPr txBox="1">
            <a:spLocks/>
          </p:cNvSpPr>
          <p:nvPr/>
        </p:nvSpPr>
        <p:spPr>
          <a:xfrm>
            <a:off x="8243269" y="1452875"/>
            <a:ext cx="3563453" cy="1751473"/>
          </a:xfrm>
          <a:prstGeom prst="rect">
            <a:avLst/>
          </a:prstGeom>
          <a:noFill/>
        </p:spPr>
        <p:txBody>
          <a:bodyPr vert="horz" lIns="91440" tIns="45720" rIns="91440" bIns="45720" rtlCol="0">
            <a:noAutofit/>
          </a:bodyPr>
          <a:lstStyle>
            <a:defPPr>
              <a:defRPr lang="ru-RU"/>
            </a:defPPr>
            <a:lvl1pPr marL="228600" indent="-228600">
              <a:lnSpc>
                <a:spcPct val="90000"/>
              </a:lnSpc>
              <a:spcBef>
                <a:spcPts val="1000"/>
              </a:spcBef>
              <a:buFont typeface="Arial" panose="020B0604020202020204" pitchFamily="34" charset="0"/>
              <a:buChar char="•"/>
              <a:defRPr sz="1200">
                <a:solidFill>
                  <a:schemeClr val="bg1"/>
                </a:solidFill>
              </a:defRPr>
            </a:lvl1pPr>
            <a:lvl2pPr marL="685800" indent="-228600">
              <a:lnSpc>
                <a:spcPct val="90000"/>
              </a:lnSpc>
              <a:spcBef>
                <a:spcPts val="500"/>
              </a:spcBef>
              <a:buFont typeface="Arial" panose="020B0604020202020204" pitchFamily="34" charset="0"/>
              <a:buChar char="•"/>
              <a:defRPr sz="2400">
                <a:solidFill>
                  <a:schemeClr val="accent2">
                    <a:lumMod val="75000"/>
                  </a:schemeClr>
                </a:solidFill>
              </a:defRPr>
            </a:lvl2pPr>
            <a:lvl3pPr marL="1143000" indent="-228600">
              <a:lnSpc>
                <a:spcPct val="90000"/>
              </a:lnSpc>
              <a:spcBef>
                <a:spcPts val="500"/>
              </a:spcBef>
              <a:buFont typeface="Arial" panose="020B0604020202020204" pitchFamily="34" charset="0"/>
              <a:buChar char="•"/>
              <a:defRPr sz="2000">
                <a:solidFill>
                  <a:schemeClr val="accent2">
                    <a:lumMod val="75000"/>
                  </a:schemeClr>
                </a:solidFill>
              </a:defRPr>
            </a:lvl3pPr>
            <a:lvl4pPr marL="1600200" indent="-228600">
              <a:lnSpc>
                <a:spcPct val="90000"/>
              </a:lnSpc>
              <a:spcBef>
                <a:spcPts val="500"/>
              </a:spcBef>
              <a:buFont typeface="Arial" panose="020B0604020202020204" pitchFamily="34" charset="0"/>
              <a:buChar char="•"/>
              <a:defRPr>
                <a:solidFill>
                  <a:schemeClr val="accent2">
                    <a:lumMod val="75000"/>
                  </a:schemeClr>
                </a:solidFill>
              </a:defRPr>
            </a:lvl4pPr>
            <a:lvl5pPr marL="2057400" indent="-228600">
              <a:lnSpc>
                <a:spcPct val="90000"/>
              </a:lnSpc>
              <a:spcBef>
                <a:spcPts val="500"/>
              </a:spcBef>
              <a:buFont typeface="Arial" panose="020B0604020202020204" pitchFamily="34" charset="0"/>
              <a:buChar char="•"/>
              <a:defRPr>
                <a:solidFill>
                  <a:schemeClr val="accent2">
                    <a:lumMod val="75000"/>
                  </a:schemeClr>
                </a:solidFill>
              </a:defRP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marL="0" indent="0">
              <a:buNone/>
            </a:pPr>
            <a:r>
              <a:rPr lang="uk-UA" sz="4000" b="1" dirty="0">
                <a:solidFill>
                  <a:schemeClr val="accent1">
                    <a:lumMod val="75000"/>
                  </a:schemeClr>
                </a:solidFill>
              </a:rPr>
              <a:t>За допомогою чого?</a:t>
            </a:r>
          </a:p>
        </p:txBody>
      </p:sp>
      <p:sp>
        <p:nvSpPr>
          <p:cNvPr id="13" name="Овал 12">
            <a:extLst>
              <a:ext uri="{FF2B5EF4-FFF2-40B4-BE49-F238E27FC236}">
                <a16:creationId xmlns:a16="http://schemas.microsoft.com/office/drawing/2014/main" id="{DAE68BE5-A3CA-01F6-4A70-68995A82D49B}"/>
              </a:ext>
            </a:extLst>
          </p:cNvPr>
          <p:cNvSpPr/>
          <p:nvPr/>
        </p:nvSpPr>
        <p:spPr>
          <a:xfrm>
            <a:off x="9123353" y="2613712"/>
            <a:ext cx="733425" cy="733425"/>
          </a:xfrm>
          <a:prstGeom prst="ellipse">
            <a:avLst/>
          </a:prstGeom>
          <a:solidFill>
            <a:schemeClr val="accent2"/>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uk-UA" sz="3200" dirty="0">
                <a:solidFill>
                  <a:schemeClr val="bg1"/>
                </a:solidFill>
              </a:rPr>
              <a:t>3</a:t>
            </a:r>
            <a:endParaRPr lang="ru-RU" sz="3200" dirty="0">
              <a:solidFill>
                <a:schemeClr val="bg1"/>
              </a:solidFill>
            </a:endParaRPr>
          </a:p>
        </p:txBody>
      </p:sp>
      <p:sp>
        <p:nvSpPr>
          <p:cNvPr id="15" name="Объект 2">
            <a:extLst>
              <a:ext uri="{FF2B5EF4-FFF2-40B4-BE49-F238E27FC236}">
                <a16:creationId xmlns:a16="http://schemas.microsoft.com/office/drawing/2014/main" id="{57DB4BD6-A791-C542-CBEC-824D1EFABF8B}"/>
              </a:ext>
            </a:extLst>
          </p:cNvPr>
          <p:cNvSpPr txBox="1">
            <a:spLocks/>
          </p:cNvSpPr>
          <p:nvPr/>
        </p:nvSpPr>
        <p:spPr>
          <a:xfrm>
            <a:off x="1442462" y="1429640"/>
            <a:ext cx="1845495" cy="1119661"/>
          </a:xfrm>
          <a:prstGeom prst="rect">
            <a:avLst/>
          </a:prstGeom>
          <a:noFill/>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accent2">
                    <a:lumMod val="75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accent2">
                    <a:lumMod val="75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2">
                    <a:lumMod val="75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2">
                    <a:lumMod val="75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2">
                    <a:lumMod val="7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rtl="0"/>
            <a:endParaRPr lang="uk-UA" sz="1200" b="1" dirty="0">
              <a:solidFill>
                <a:schemeClr val="accent1">
                  <a:lumMod val="75000"/>
                </a:schemeClr>
              </a:solidFill>
            </a:endParaRPr>
          </a:p>
          <a:p>
            <a:pPr marL="0" indent="0" rtl="0">
              <a:buNone/>
            </a:pPr>
            <a:r>
              <a:rPr lang="uk-UA" sz="4800" b="1" dirty="0">
                <a:solidFill>
                  <a:schemeClr val="accent1">
                    <a:lumMod val="75000"/>
                  </a:schemeClr>
                </a:solidFill>
              </a:rPr>
              <a:t>ЩО?</a:t>
            </a:r>
          </a:p>
          <a:p>
            <a:endParaRPr lang="ru-RU" b="1" dirty="0">
              <a:solidFill>
                <a:schemeClr val="accent1">
                  <a:lumMod val="75000"/>
                </a:schemeClr>
              </a:solidFill>
            </a:endParaRPr>
          </a:p>
        </p:txBody>
      </p:sp>
      <p:sp>
        <p:nvSpPr>
          <p:cNvPr id="21" name="Овал 20">
            <a:extLst>
              <a:ext uri="{FF2B5EF4-FFF2-40B4-BE49-F238E27FC236}">
                <a16:creationId xmlns:a16="http://schemas.microsoft.com/office/drawing/2014/main" id="{4FFFABF5-39B7-3DEB-9991-EACE17FA7DAE}"/>
              </a:ext>
            </a:extLst>
          </p:cNvPr>
          <p:cNvSpPr/>
          <p:nvPr/>
        </p:nvSpPr>
        <p:spPr>
          <a:xfrm>
            <a:off x="5497294" y="2637875"/>
            <a:ext cx="744770" cy="733425"/>
          </a:xfrm>
          <a:prstGeom prst="ellipse">
            <a:avLst/>
          </a:prstGeom>
          <a:solidFill>
            <a:schemeClr val="accent2"/>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uk-UA" sz="3200" dirty="0">
                <a:solidFill>
                  <a:schemeClr val="bg1"/>
                </a:solidFill>
              </a:rPr>
              <a:t>2</a:t>
            </a:r>
            <a:endParaRPr lang="ru-RU" sz="3200" dirty="0">
              <a:solidFill>
                <a:schemeClr val="bg1"/>
              </a:solidFill>
            </a:endParaRPr>
          </a:p>
        </p:txBody>
      </p:sp>
      <p:sp>
        <p:nvSpPr>
          <p:cNvPr id="22" name="Овал 21">
            <a:extLst>
              <a:ext uri="{FF2B5EF4-FFF2-40B4-BE49-F238E27FC236}">
                <a16:creationId xmlns:a16="http://schemas.microsoft.com/office/drawing/2014/main" id="{8349D2EB-7F2D-D7C2-F039-EA1D9108C89A}"/>
              </a:ext>
            </a:extLst>
          </p:cNvPr>
          <p:cNvSpPr/>
          <p:nvPr/>
        </p:nvSpPr>
        <p:spPr>
          <a:xfrm>
            <a:off x="1861334" y="2607327"/>
            <a:ext cx="733425" cy="733425"/>
          </a:xfrm>
          <a:prstGeom prst="ellipse">
            <a:avLst/>
          </a:prstGeom>
          <a:solidFill>
            <a:schemeClr val="accent2"/>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uk-UA" sz="3200" dirty="0">
                <a:solidFill>
                  <a:schemeClr val="bg1"/>
                </a:solidFill>
              </a:rPr>
              <a:t>1</a:t>
            </a:r>
            <a:endParaRPr lang="ru-RU" sz="3200" dirty="0">
              <a:solidFill>
                <a:schemeClr val="bg1"/>
              </a:solidFill>
            </a:endParaRPr>
          </a:p>
        </p:txBody>
      </p:sp>
    </p:spTree>
    <p:extLst>
      <p:ext uri="{BB962C8B-B14F-4D97-AF65-F5344CB8AC3E}">
        <p14:creationId xmlns:p14="http://schemas.microsoft.com/office/powerpoint/2010/main" val="390813183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 name="Прямоугольник 14">
            <a:extLst>
              <a:ext uri="{FF2B5EF4-FFF2-40B4-BE49-F238E27FC236}">
                <a16:creationId xmlns:a16="http://schemas.microsoft.com/office/drawing/2014/main" id="{58B1E172-91B1-6D82-283F-5613178C12ED}"/>
              </a:ext>
            </a:extLst>
          </p:cNvPr>
          <p:cNvSpPr/>
          <p:nvPr/>
        </p:nvSpPr>
        <p:spPr>
          <a:xfrm rot="16200000">
            <a:off x="-1260811" y="2070802"/>
            <a:ext cx="6061297" cy="3537984"/>
          </a:xfrm>
          <a:prstGeom prst="rect">
            <a:avLst/>
          </a:prstGeom>
          <a:solidFill>
            <a:schemeClr val="accent2">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UA"/>
          </a:p>
        </p:txBody>
      </p:sp>
      <p:sp>
        <p:nvSpPr>
          <p:cNvPr id="4" name="Заголовок 1">
            <a:extLst>
              <a:ext uri="{FF2B5EF4-FFF2-40B4-BE49-F238E27FC236}">
                <a16:creationId xmlns:a16="http://schemas.microsoft.com/office/drawing/2014/main" id="{1373A189-DBA2-BC34-05AA-148DBF2EB221}"/>
              </a:ext>
            </a:extLst>
          </p:cNvPr>
          <p:cNvSpPr txBox="1">
            <a:spLocks/>
          </p:cNvSpPr>
          <p:nvPr/>
        </p:nvSpPr>
        <p:spPr>
          <a:xfrm>
            <a:off x="2374395" y="117212"/>
            <a:ext cx="9474010" cy="580364"/>
          </a:xfrm>
          <a:prstGeom prst="rect">
            <a:avLst/>
          </a:prstGeom>
        </p:spPr>
        <p:txBody>
          <a:bodyPr vert="horz" lIns="91440" tIns="45720" rIns="91440" bIns="45720" rtlCol="0" anchor="ctr">
            <a:noAutofit/>
          </a:bodyPr>
          <a:lstStyle>
            <a:lvl1pPr>
              <a:lnSpc>
                <a:spcPct val="90000"/>
              </a:lnSpc>
              <a:spcBef>
                <a:spcPct val="0"/>
              </a:spcBef>
              <a:buNone/>
              <a:defRPr sz="3600" b="1">
                <a:solidFill>
                  <a:schemeClr val="bg1"/>
                </a:solidFill>
                <a:latin typeface="+mj-lt"/>
                <a:ea typeface="+mj-ea"/>
                <a:cs typeface="+mj-cs"/>
              </a:defRPr>
            </a:lvl1pPr>
          </a:lstStyle>
          <a:p>
            <a:endParaRPr lang="ru-RU" dirty="0"/>
          </a:p>
        </p:txBody>
      </p:sp>
      <p:sp>
        <p:nvSpPr>
          <p:cNvPr id="7" name="Прямоугольник 27">
            <a:extLst>
              <a:ext uri="{FF2B5EF4-FFF2-40B4-BE49-F238E27FC236}">
                <a16:creationId xmlns:a16="http://schemas.microsoft.com/office/drawing/2014/main" id="{DECD0F6D-6127-EFD2-545A-F8F78056E00F}"/>
              </a:ext>
            </a:extLst>
          </p:cNvPr>
          <p:cNvSpPr/>
          <p:nvPr/>
        </p:nvSpPr>
        <p:spPr>
          <a:xfrm>
            <a:off x="1" y="-1126"/>
            <a:ext cx="12191999" cy="816201"/>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8" name="Заголовок 1">
            <a:extLst>
              <a:ext uri="{FF2B5EF4-FFF2-40B4-BE49-F238E27FC236}">
                <a16:creationId xmlns:a16="http://schemas.microsoft.com/office/drawing/2014/main" id="{5FF7C50C-4B18-8826-114E-17622A897A4D}"/>
              </a:ext>
            </a:extLst>
          </p:cNvPr>
          <p:cNvSpPr txBox="1">
            <a:spLocks/>
          </p:cNvSpPr>
          <p:nvPr/>
        </p:nvSpPr>
        <p:spPr>
          <a:xfrm>
            <a:off x="2374395" y="117212"/>
            <a:ext cx="9474010" cy="580364"/>
          </a:xfrm>
          <a:prstGeom prst="rect">
            <a:avLst/>
          </a:prstGeom>
        </p:spPr>
        <p:txBody>
          <a:bodyPr vert="horz" lIns="91440" tIns="45720" rIns="91440" bIns="45720" rtlCol="0" anchor="ctr">
            <a:noAutofit/>
          </a:bodyPr>
          <a:lstStyle>
            <a:lvl1pPr>
              <a:lnSpc>
                <a:spcPct val="90000"/>
              </a:lnSpc>
              <a:spcBef>
                <a:spcPct val="0"/>
              </a:spcBef>
              <a:buNone/>
              <a:defRPr sz="3600" b="1">
                <a:solidFill>
                  <a:schemeClr val="bg1"/>
                </a:solidFill>
                <a:latin typeface="+mj-lt"/>
                <a:ea typeface="+mj-ea"/>
                <a:cs typeface="+mj-cs"/>
              </a:defRPr>
            </a:lvl1pPr>
          </a:lstStyle>
          <a:p>
            <a:r>
              <a:rPr lang="uk-UA" dirty="0"/>
              <a:t>Елементи комплаєнс системи</a:t>
            </a:r>
            <a:endParaRPr lang="ru-RU" dirty="0"/>
          </a:p>
        </p:txBody>
      </p:sp>
      <p:sp>
        <p:nvSpPr>
          <p:cNvPr id="68" name="Шестиугольник 8">
            <a:extLst>
              <a:ext uri="{FF2B5EF4-FFF2-40B4-BE49-F238E27FC236}">
                <a16:creationId xmlns:a16="http://schemas.microsoft.com/office/drawing/2014/main" id="{5B8238CC-F3A5-4ABD-51C4-603B67BCCA9C}"/>
              </a:ext>
            </a:extLst>
          </p:cNvPr>
          <p:cNvSpPr/>
          <p:nvPr/>
        </p:nvSpPr>
        <p:spPr>
          <a:xfrm>
            <a:off x="7742559" y="2775669"/>
            <a:ext cx="2043558" cy="1761688"/>
          </a:xfrm>
          <a:prstGeom prst="hexagon">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UA">
              <a:solidFill>
                <a:srgbClr val="00B050"/>
              </a:solidFill>
              <a:latin typeface="Arial" panose="020B0604020202020204" pitchFamily="34" charset="0"/>
              <a:cs typeface="Arial" panose="020B0604020202020204" pitchFamily="34" charset="0"/>
            </a:endParaRPr>
          </a:p>
        </p:txBody>
      </p:sp>
      <p:sp>
        <p:nvSpPr>
          <p:cNvPr id="71" name="Шестиугольник 11">
            <a:extLst>
              <a:ext uri="{FF2B5EF4-FFF2-40B4-BE49-F238E27FC236}">
                <a16:creationId xmlns:a16="http://schemas.microsoft.com/office/drawing/2014/main" id="{7D283FCA-57DC-99E4-84C6-35D8B94DB2FA}"/>
              </a:ext>
            </a:extLst>
          </p:cNvPr>
          <p:cNvSpPr/>
          <p:nvPr/>
        </p:nvSpPr>
        <p:spPr>
          <a:xfrm>
            <a:off x="6124100" y="3234210"/>
            <a:ext cx="1499783" cy="1292916"/>
          </a:xfrm>
          <a:prstGeom prst="hexagon">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UA">
              <a:latin typeface="Arial" panose="020B0604020202020204" pitchFamily="34" charset="0"/>
              <a:cs typeface="Arial" panose="020B0604020202020204" pitchFamily="34" charset="0"/>
            </a:endParaRPr>
          </a:p>
        </p:txBody>
      </p:sp>
      <p:sp>
        <p:nvSpPr>
          <p:cNvPr id="75" name="Місце для тексту 3">
            <a:extLst>
              <a:ext uri="{FF2B5EF4-FFF2-40B4-BE49-F238E27FC236}">
                <a16:creationId xmlns:a16="http://schemas.microsoft.com/office/drawing/2014/main" id="{683E123B-801E-333B-5A3B-0B3F4144517B}"/>
              </a:ext>
            </a:extLst>
          </p:cNvPr>
          <p:cNvSpPr txBox="1">
            <a:spLocks/>
          </p:cNvSpPr>
          <p:nvPr/>
        </p:nvSpPr>
        <p:spPr>
          <a:xfrm>
            <a:off x="7961264" y="3230758"/>
            <a:ext cx="1651746" cy="903287"/>
          </a:xfrm>
          <a:prstGeom prst="rect">
            <a:avLst/>
          </a:prstGeom>
        </p:spPr>
        <p:txBody>
          <a:bodyPr vert="horz" lIns="91440" tIns="45720" rIns="91440" bIns="45720" rtlCol="0" anchor="ctr"/>
          <a:lstStyle>
            <a:defPPr>
              <a:defRPr lang="ru-UA"/>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uk-UA" sz="1800" dirty="0">
                <a:solidFill>
                  <a:schemeClr val="bg1"/>
                </a:solidFill>
                <a:latin typeface="Arial" panose="020B0604020202020204" pitchFamily="34" charset="0"/>
                <a:cs typeface="Arial" panose="020B0604020202020204" pitchFamily="34" charset="0"/>
              </a:rPr>
              <a:t>КОМПЛАЄНС СИСТЕМА</a:t>
            </a:r>
          </a:p>
        </p:txBody>
      </p:sp>
      <p:sp>
        <p:nvSpPr>
          <p:cNvPr id="78" name="Місце для тексту 3">
            <a:extLst>
              <a:ext uri="{FF2B5EF4-FFF2-40B4-BE49-F238E27FC236}">
                <a16:creationId xmlns:a16="http://schemas.microsoft.com/office/drawing/2014/main" id="{B0110FCF-4046-7A72-0A48-7DCAB49A3E26}"/>
              </a:ext>
            </a:extLst>
          </p:cNvPr>
          <p:cNvSpPr txBox="1">
            <a:spLocks/>
          </p:cNvSpPr>
          <p:nvPr/>
        </p:nvSpPr>
        <p:spPr>
          <a:xfrm>
            <a:off x="9094184" y="4920885"/>
            <a:ext cx="1533149" cy="508011"/>
          </a:xfrm>
          <a:prstGeom prst="rect">
            <a:avLst/>
          </a:prstGeom>
        </p:spPr>
        <p:txBody>
          <a:bodyPr vert="horz" lIns="91440" tIns="45720" rIns="91440" bIns="45720" rtlCol="0" anchor="ctr"/>
          <a:lstStyle>
            <a:defPPr>
              <a:defRPr lang="ru-UA"/>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lang="uk-UA" sz="1400" b="1" dirty="0">
              <a:solidFill>
                <a:srgbClr val="033C5A"/>
              </a:solidFill>
              <a:latin typeface="Arial" panose="020B0604020202020204" pitchFamily="34" charset="0"/>
              <a:cs typeface="Arial" panose="020B0604020202020204" pitchFamily="34" charset="0"/>
            </a:endParaRPr>
          </a:p>
        </p:txBody>
      </p:sp>
      <p:sp>
        <p:nvSpPr>
          <p:cNvPr id="82" name="Місце для тексту 3">
            <a:extLst>
              <a:ext uri="{FF2B5EF4-FFF2-40B4-BE49-F238E27FC236}">
                <a16:creationId xmlns:a16="http://schemas.microsoft.com/office/drawing/2014/main" id="{616D518D-A9A6-E53B-156E-91EFD5A8B23C}"/>
              </a:ext>
            </a:extLst>
          </p:cNvPr>
          <p:cNvSpPr txBox="1">
            <a:spLocks/>
          </p:cNvSpPr>
          <p:nvPr/>
        </p:nvSpPr>
        <p:spPr>
          <a:xfrm>
            <a:off x="6107009" y="3591855"/>
            <a:ext cx="1533149" cy="508011"/>
          </a:xfrm>
          <a:prstGeom prst="rect">
            <a:avLst/>
          </a:prstGeom>
        </p:spPr>
        <p:txBody>
          <a:bodyPr vert="horz" lIns="91440" tIns="45720" rIns="91440" bIns="45720" rtlCol="0" anchor="ctr"/>
          <a:lstStyle>
            <a:defPPr>
              <a:defRPr lang="ru-UA"/>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uk-UA" sz="1400" b="1" dirty="0">
                <a:solidFill>
                  <a:schemeClr val="bg1"/>
                </a:solidFill>
                <a:latin typeface="Arial" panose="020B0604020202020204" pitchFamily="34" charset="0"/>
                <a:cs typeface="Arial" panose="020B0604020202020204" pitchFamily="34" charset="0"/>
              </a:rPr>
              <a:t>Ділові подарунки</a:t>
            </a:r>
          </a:p>
        </p:txBody>
      </p:sp>
      <p:sp>
        <p:nvSpPr>
          <p:cNvPr id="84" name="Шестиугольник 11">
            <a:extLst>
              <a:ext uri="{FF2B5EF4-FFF2-40B4-BE49-F238E27FC236}">
                <a16:creationId xmlns:a16="http://schemas.microsoft.com/office/drawing/2014/main" id="{D45D4886-744D-CD5F-C00C-EE071F659E5C}"/>
              </a:ext>
            </a:extLst>
          </p:cNvPr>
          <p:cNvSpPr/>
          <p:nvPr/>
        </p:nvSpPr>
        <p:spPr>
          <a:xfrm>
            <a:off x="7182604" y="4703903"/>
            <a:ext cx="1499783" cy="1292916"/>
          </a:xfrm>
          <a:prstGeom prst="hexagon">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UA">
              <a:latin typeface="Arial" panose="020B0604020202020204" pitchFamily="34" charset="0"/>
              <a:cs typeface="Arial" panose="020B0604020202020204" pitchFamily="34" charset="0"/>
            </a:endParaRPr>
          </a:p>
        </p:txBody>
      </p:sp>
      <p:sp>
        <p:nvSpPr>
          <p:cNvPr id="76" name="Місце для тексту 3">
            <a:extLst>
              <a:ext uri="{FF2B5EF4-FFF2-40B4-BE49-F238E27FC236}">
                <a16:creationId xmlns:a16="http://schemas.microsoft.com/office/drawing/2014/main" id="{0D96EC8C-663F-2BA3-B5E6-C4F021BCAB5E}"/>
              </a:ext>
            </a:extLst>
          </p:cNvPr>
          <p:cNvSpPr txBox="1">
            <a:spLocks/>
          </p:cNvSpPr>
          <p:nvPr/>
        </p:nvSpPr>
        <p:spPr>
          <a:xfrm>
            <a:off x="7165763" y="5124613"/>
            <a:ext cx="1533463" cy="508011"/>
          </a:xfrm>
          <a:prstGeom prst="rect">
            <a:avLst/>
          </a:prstGeom>
        </p:spPr>
        <p:txBody>
          <a:bodyPr vert="horz" lIns="91440" tIns="45720" rIns="91440" bIns="45720" rtlCol="0" anchor="ctr"/>
          <a:lstStyle>
            <a:defPPr>
              <a:defRPr lang="ru-UA"/>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uk-UA" sz="1400" b="1" dirty="0">
                <a:solidFill>
                  <a:schemeClr val="bg1"/>
                </a:solidFill>
                <a:latin typeface="Arial" panose="020B0604020202020204" pitchFamily="34" charset="0"/>
                <a:cs typeface="Arial" panose="020B0604020202020204" pitchFamily="34" charset="0"/>
              </a:rPr>
              <a:t>Конфлікти інтересів</a:t>
            </a:r>
          </a:p>
        </p:txBody>
      </p:sp>
      <p:sp>
        <p:nvSpPr>
          <p:cNvPr id="85" name="Шестиугольник 11">
            <a:extLst>
              <a:ext uri="{FF2B5EF4-FFF2-40B4-BE49-F238E27FC236}">
                <a16:creationId xmlns:a16="http://schemas.microsoft.com/office/drawing/2014/main" id="{43B41A87-699A-82D5-A4E0-15B811B58232}"/>
              </a:ext>
            </a:extLst>
          </p:cNvPr>
          <p:cNvSpPr/>
          <p:nvPr/>
        </p:nvSpPr>
        <p:spPr>
          <a:xfrm>
            <a:off x="6535463" y="1659232"/>
            <a:ext cx="1499783" cy="1292916"/>
          </a:xfrm>
          <a:prstGeom prst="hexagon">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UA">
              <a:latin typeface="Arial" panose="020B0604020202020204" pitchFamily="34" charset="0"/>
              <a:cs typeface="Arial" panose="020B0604020202020204" pitchFamily="34" charset="0"/>
            </a:endParaRPr>
          </a:p>
        </p:txBody>
      </p:sp>
      <p:sp>
        <p:nvSpPr>
          <p:cNvPr id="86" name="Місце для тексту 3">
            <a:extLst>
              <a:ext uri="{FF2B5EF4-FFF2-40B4-BE49-F238E27FC236}">
                <a16:creationId xmlns:a16="http://schemas.microsoft.com/office/drawing/2014/main" id="{B52FB210-8974-4656-0B63-F0129206D622}"/>
              </a:ext>
            </a:extLst>
          </p:cNvPr>
          <p:cNvSpPr txBox="1">
            <a:spLocks/>
          </p:cNvSpPr>
          <p:nvPr/>
        </p:nvSpPr>
        <p:spPr>
          <a:xfrm>
            <a:off x="6479718" y="2122863"/>
            <a:ext cx="1533463" cy="508011"/>
          </a:xfrm>
          <a:prstGeom prst="rect">
            <a:avLst/>
          </a:prstGeom>
        </p:spPr>
        <p:txBody>
          <a:bodyPr vert="horz" lIns="91440" tIns="45720" rIns="91440" bIns="45720" rtlCol="0" anchor="ctr"/>
          <a:lstStyle>
            <a:defPPr>
              <a:defRPr lang="ru-UA"/>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uk-UA" sz="1400" b="1" dirty="0">
                <a:solidFill>
                  <a:schemeClr val="bg1"/>
                </a:solidFill>
                <a:latin typeface="Arial" panose="020B0604020202020204" pitchFamily="34" charset="0"/>
                <a:cs typeface="Arial" panose="020B0604020202020204" pitchFamily="34" charset="0"/>
              </a:rPr>
              <a:t>Навчання / Тестування</a:t>
            </a:r>
          </a:p>
        </p:txBody>
      </p:sp>
      <p:sp>
        <p:nvSpPr>
          <p:cNvPr id="87" name="Шестиугольник 11">
            <a:extLst>
              <a:ext uri="{FF2B5EF4-FFF2-40B4-BE49-F238E27FC236}">
                <a16:creationId xmlns:a16="http://schemas.microsoft.com/office/drawing/2014/main" id="{EE12E656-14EF-3AC1-D8D3-CC65A01E8A86}"/>
              </a:ext>
            </a:extLst>
          </p:cNvPr>
          <p:cNvSpPr/>
          <p:nvPr/>
        </p:nvSpPr>
        <p:spPr>
          <a:xfrm>
            <a:off x="8090991" y="1048625"/>
            <a:ext cx="1499783" cy="1292916"/>
          </a:xfrm>
          <a:prstGeom prst="hexagon">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UA">
              <a:latin typeface="Arial" panose="020B0604020202020204" pitchFamily="34" charset="0"/>
              <a:cs typeface="Arial" panose="020B0604020202020204" pitchFamily="34" charset="0"/>
            </a:endParaRPr>
          </a:p>
        </p:txBody>
      </p:sp>
      <p:sp>
        <p:nvSpPr>
          <p:cNvPr id="88" name="Місце для тексту 3">
            <a:extLst>
              <a:ext uri="{FF2B5EF4-FFF2-40B4-BE49-F238E27FC236}">
                <a16:creationId xmlns:a16="http://schemas.microsoft.com/office/drawing/2014/main" id="{82559890-67E8-05B1-9B09-E3D414691F1C}"/>
              </a:ext>
            </a:extLst>
          </p:cNvPr>
          <p:cNvSpPr txBox="1">
            <a:spLocks/>
          </p:cNvSpPr>
          <p:nvPr/>
        </p:nvSpPr>
        <p:spPr>
          <a:xfrm>
            <a:off x="8074150" y="1405227"/>
            <a:ext cx="1533463" cy="508011"/>
          </a:xfrm>
          <a:prstGeom prst="rect">
            <a:avLst/>
          </a:prstGeom>
        </p:spPr>
        <p:txBody>
          <a:bodyPr vert="horz" lIns="91440" tIns="45720" rIns="91440" bIns="45720" rtlCol="0" anchor="ctr"/>
          <a:lstStyle>
            <a:defPPr>
              <a:defRPr lang="ru-UA"/>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uk-UA" sz="1400" b="1" dirty="0">
                <a:solidFill>
                  <a:schemeClr val="bg1"/>
                </a:solidFill>
                <a:latin typeface="Arial" panose="020B0604020202020204" pitchFamily="34" charset="0"/>
                <a:cs typeface="Arial" panose="020B0604020202020204" pitchFamily="34" charset="0"/>
              </a:rPr>
              <a:t>Перевірка контрагентів</a:t>
            </a:r>
          </a:p>
        </p:txBody>
      </p:sp>
      <p:sp>
        <p:nvSpPr>
          <p:cNvPr id="89" name="Шестиугольник 11">
            <a:extLst>
              <a:ext uri="{FF2B5EF4-FFF2-40B4-BE49-F238E27FC236}">
                <a16:creationId xmlns:a16="http://schemas.microsoft.com/office/drawing/2014/main" id="{4A6BE0EF-3C67-9220-C57B-4538056ECF34}"/>
              </a:ext>
            </a:extLst>
          </p:cNvPr>
          <p:cNvSpPr/>
          <p:nvPr/>
        </p:nvSpPr>
        <p:spPr>
          <a:xfrm>
            <a:off x="9653507" y="1723234"/>
            <a:ext cx="1499783" cy="1292916"/>
          </a:xfrm>
          <a:prstGeom prst="hexagon">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UA">
              <a:latin typeface="Arial" panose="020B0604020202020204" pitchFamily="34" charset="0"/>
              <a:cs typeface="Arial" panose="020B0604020202020204" pitchFamily="34" charset="0"/>
            </a:endParaRPr>
          </a:p>
        </p:txBody>
      </p:sp>
      <p:sp>
        <p:nvSpPr>
          <p:cNvPr id="90" name="Шестиугольник 11">
            <a:extLst>
              <a:ext uri="{FF2B5EF4-FFF2-40B4-BE49-F238E27FC236}">
                <a16:creationId xmlns:a16="http://schemas.microsoft.com/office/drawing/2014/main" id="{9B7C6997-85E2-9BC0-6063-7AFC44EB503C}"/>
              </a:ext>
            </a:extLst>
          </p:cNvPr>
          <p:cNvSpPr/>
          <p:nvPr/>
        </p:nvSpPr>
        <p:spPr>
          <a:xfrm>
            <a:off x="10045600" y="3247413"/>
            <a:ext cx="1499783" cy="1292916"/>
          </a:xfrm>
          <a:prstGeom prst="hexagon">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UA">
              <a:latin typeface="Arial" panose="020B0604020202020204" pitchFamily="34" charset="0"/>
              <a:cs typeface="Arial" panose="020B0604020202020204" pitchFamily="34" charset="0"/>
            </a:endParaRPr>
          </a:p>
        </p:txBody>
      </p:sp>
      <p:sp>
        <p:nvSpPr>
          <p:cNvPr id="91" name="Шестиугольник 11">
            <a:extLst>
              <a:ext uri="{FF2B5EF4-FFF2-40B4-BE49-F238E27FC236}">
                <a16:creationId xmlns:a16="http://schemas.microsoft.com/office/drawing/2014/main" id="{7206B5D6-544B-04C8-B35D-3540D31DED39}"/>
              </a:ext>
            </a:extLst>
          </p:cNvPr>
          <p:cNvSpPr/>
          <p:nvPr/>
        </p:nvSpPr>
        <p:spPr>
          <a:xfrm>
            <a:off x="9016265" y="4688012"/>
            <a:ext cx="1499783" cy="1292916"/>
          </a:xfrm>
          <a:prstGeom prst="hexagon">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UA">
              <a:latin typeface="Arial" panose="020B0604020202020204" pitchFamily="34" charset="0"/>
              <a:cs typeface="Arial" panose="020B0604020202020204" pitchFamily="34" charset="0"/>
            </a:endParaRPr>
          </a:p>
        </p:txBody>
      </p:sp>
      <p:sp>
        <p:nvSpPr>
          <p:cNvPr id="94" name="Місце для тексту 3">
            <a:extLst>
              <a:ext uri="{FF2B5EF4-FFF2-40B4-BE49-F238E27FC236}">
                <a16:creationId xmlns:a16="http://schemas.microsoft.com/office/drawing/2014/main" id="{8D776550-7BE1-6423-7E90-3FB63A5C5700}"/>
              </a:ext>
            </a:extLst>
          </p:cNvPr>
          <p:cNvSpPr txBox="1">
            <a:spLocks/>
          </p:cNvSpPr>
          <p:nvPr/>
        </p:nvSpPr>
        <p:spPr>
          <a:xfrm>
            <a:off x="8953105" y="5086357"/>
            <a:ext cx="1533463" cy="508011"/>
          </a:xfrm>
          <a:prstGeom prst="rect">
            <a:avLst/>
          </a:prstGeom>
        </p:spPr>
        <p:txBody>
          <a:bodyPr vert="horz" lIns="91440" tIns="45720" rIns="91440" bIns="45720" rtlCol="0" anchor="ctr"/>
          <a:lstStyle>
            <a:defPPr>
              <a:defRPr lang="ru-UA"/>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ru-RU" sz="1400" b="1" dirty="0">
                <a:solidFill>
                  <a:schemeClr val="bg1"/>
                </a:solidFill>
                <a:latin typeface="Arial" panose="020B0604020202020204" pitchFamily="34" charset="0"/>
                <a:cs typeface="Arial" panose="020B0604020202020204" pitchFamily="34" charset="0"/>
              </a:rPr>
              <a:t>Л</a:t>
            </a:r>
            <a:r>
              <a:rPr lang="uk-UA" sz="1400" b="1" dirty="0">
                <a:solidFill>
                  <a:schemeClr val="bg1"/>
                </a:solidFill>
                <a:latin typeface="Arial" panose="020B0604020202020204" pitchFamily="34" charset="0"/>
                <a:cs typeface="Arial" panose="020B0604020202020204" pitchFamily="34" charset="0"/>
              </a:rPr>
              <a:t>інія довіри</a:t>
            </a:r>
          </a:p>
        </p:txBody>
      </p:sp>
      <p:sp>
        <p:nvSpPr>
          <p:cNvPr id="95" name="Місце для тексту 3">
            <a:extLst>
              <a:ext uri="{FF2B5EF4-FFF2-40B4-BE49-F238E27FC236}">
                <a16:creationId xmlns:a16="http://schemas.microsoft.com/office/drawing/2014/main" id="{CF0D925E-AE5E-88E1-0BCD-0534F0641F29}"/>
              </a:ext>
            </a:extLst>
          </p:cNvPr>
          <p:cNvSpPr txBox="1">
            <a:spLocks/>
          </p:cNvSpPr>
          <p:nvPr/>
        </p:nvSpPr>
        <p:spPr>
          <a:xfrm>
            <a:off x="10054530" y="3646769"/>
            <a:ext cx="1533463" cy="508011"/>
          </a:xfrm>
          <a:prstGeom prst="rect">
            <a:avLst/>
          </a:prstGeom>
        </p:spPr>
        <p:txBody>
          <a:bodyPr vert="horz" lIns="91440" tIns="45720" rIns="91440" bIns="45720" rtlCol="0" anchor="ctr"/>
          <a:lstStyle>
            <a:defPPr>
              <a:defRPr lang="ru-UA"/>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uk-UA" sz="1400" b="1" dirty="0">
                <a:solidFill>
                  <a:schemeClr val="bg1"/>
                </a:solidFill>
                <a:latin typeface="Arial" panose="020B0604020202020204" pitchFamily="34" charset="0"/>
                <a:cs typeface="Arial" panose="020B0604020202020204" pitchFamily="34" charset="0"/>
              </a:rPr>
              <a:t>Правила поведінки / Кодекс етики</a:t>
            </a:r>
          </a:p>
        </p:txBody>
      </p:sp>
      <p:sp>
        <p:nvSpPr>
          <p:cNvPr id="97" name="Місце для тексту 3">
            <a:extLst>
              <a:ext uri="{FF2B5EF4-FFF2-40B4-BE49-F238E27FC236}">
                <a16:creationId xmlns:a16="http://schemas.microsoft.com/office/drawing/2014/main" id="{B32F94DB-D07E-2B2F-B553-B7248BD92BD1}"/>
              </a:ext>
            </a:extLst>
          </p:cNvPr>
          <p:cNvSpPr txBox="1">
            <a:spLocks/>
          </p:cNvSpPr>
          <p:nvPr/>
        </p:nvSpPr>
        <p:spPr>
          <a:xfrm>
            <a:off x="9610868" y="2129874"/>
            <a:ext cx="1633659" cy="508011"/>
          </a:xfrm>
          <a:prstGeom prst="rect">
            <a:avLst/>
          </a:prstGeom>
        </p:spPr>
        <p:txBody>
          <a:bodyPr vert="horz" lIns="91440" tIns="45720" rIns="91440" bIns="45720" rtlCol="0" anchor="ctr"/>
          <a:lstStyle>
            <a:defPPr>
              <a:defRPr lang="ru-UA"/>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uk-UA" sz="1400" b="1" dirty="0">
                <a:solidFill>
                  <a:schemeClr val="bg1"/>
                </a:solidFill>
                <a:latin typeface="Arial" panose="020B0604020202020204" pitchFamily="34" charset="0"/>
                <a:cs typeface="Arial" panose="020B0604020202020204" pitchFamily="34" charset="0"/>
              </a:rPr>
              <a:t>Недопущення корупції</a:t>
            </a:r>
          </a:p>
        </p:txBody>
      </p:sp>
      <p:pic>
        <p:nvPicPr>
          <p:cNvPr id="10" name="Рисунок 9">
            <a:extLst>
              <a:ext uri="{FF2B5EF4-FFF2-40B4-BE49-F238E27FC236}">
                <a16:creationId xmlns:a16="http://schemas.microsoft.com/office/drawing/2014/main" id="{D9D893CA-6234-9BC1-04EB-AB56C7A4C4FE}"/>
              </a:ext>
            </a:extLst>
          </p:cNvPr>
          <p:cNvPicPr>
            <a:picLocks noChangeAspect="1"/>
          </p:cNvPicPr>
          <p:nvPr/>
        </p:nvPicPr>
        <p:blipFill>
          <a:blip r:embed="rId2"/>
          <a:stretch>
            <a:fillRect/>
          </a:stretch>
        </p:blipFill>
        <p:spPr>
          <a:xfrm>
            <a:off x="-36291" y="1604193"/>
            <a:ext cx="4714875" cy="4552950"/>
          </a:xfrm>
          <a:prstGeom prst="rect">
            <a:avLst/>
          </a:prstGeom>
        </p:spPr>
      </p:pic>
    </p:spTree>
    <p:extLst>
      <p:ext uri="{BB962C8B-B14F-4D97-AF65-F5344CB8AC3E}">
        <p14:creationId xmlns:p14="http://schemas.microsoft.com/office/powerpoint/2010/main" val="332549009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1">
            <a:extLst>
              <a:ext uri="{FF2B5EF4-FFF2-40B4-BE49-F238E27FC236}">
                <a16:creationId xmlns:a16="http://schemas.microsoft.com/office/drawing/2014/main" id="{9B1C2AF1-067B-ED51-7103-1F716B92511D}"/>
              </a:ext>
            </a:extLst>
          </p:cNvPr>
          <p:cNvSpPr txBox="1">
            <a:spLocks/>
          </p:cNvSpPr>
          <p:nvPr/>
        </p:nvSpPr>
        <p:spPr>
          <a:xfrm>
            <a:off x="2374395" y="117212"/>
            <a:ext cx="9474010" cy="580364"/>
          </a:xfrm>
          <a:prstGeom prst="rect">
            <a:avLst/>
          </a:prstGeom>
        </p:spPr>
        <p:txBody>
          <a:bodyPr vert="horz" lIns="91440" tIns="45720" rIns="91440" bIns="45720" rtlCol="0" anchor="ctr">
            <a:noAutofit/>
          </a:bodyPr>
          <a:lstStyle>
            <a:lvl1pPr>
              <a:lnSpc>
                <a:spcPct val="90000"/>
              </a:lnSpc>
              <a:spcBef>
                <a:spcPct val="0"/>
              </a:spcBef>
              <a:buNone/>
              <a:defRPr sz="3600" b="1">
                <a:solidFill>
                  <a:schemeClr val="bg1"/>
                </a:solidFill>
                <a:latin typeface="+mj-lt"/>
                <a:ea typeface="+mj-ea"/>
                <a:cs typeface="+mj-cs"/>
              </a:defRPr>
            </a:lvl1pPr>
          </a:lstStyle>
          <a:p>
            <a:endParaRPr lang="ru-RU" dirty="0"/>
          </a:p>
        </p:txBody>
      </p:sp>
      <p:sp>
        <p:nvSpPr>
          <p:cNvPr id="4" name="Прямоугольник 27">
            <a:extLst>
              <a:ext uri="{FF2B5EF4-FFF2-40B4-BE49-F238E27FC236}">
                <a16:creationId xmlns:a16="http://schemas.microsoft.com/office/drawing/2014/main" id="{5B492AC4-596F-CA5F-416A-E632E0DF1A59}"/>
              </a:ext>
            </a:extLst>
          </p:cNvPr>
          <p:cNvSpPr/>
          <p:nvPr/>
        </p:nvSpPr>
        <p:spPr>
          <a:xfrm>
            <a:off x="1" y="-1125"/>
            <a:ext cx="12191999" cy="816201"/>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graphicFrame>
        <p:nvGraphicFramePr>
          <p:cNvPr id="8" name="Таблиця 8">
            <a:extLst>
              <a:ext uri="{FF2B5EF4-FFF2-40B4-BE49-F238E27FC236}">
                <a16:creationId xmlns:a16="http://schemas.microsoft.com/office/drawing/2014/main" id="{DF0BE00C-9C59-D1D9-217E-0DE8DCC86582}"/>
              </a:ext>
            </a:extLst>
          </p:cNvPr>
          <p:cNvGraphicFramePr>
            <a:graphicFrameLocks noGrp="1"/>
          </p:cNvGraphicFramePr>
          <p:nvPr>
            <p:extLst>
              <p:ext uri="{D42A27DB-BD31-4B8C-83A1-F6EECF244321}">
                <p14:modId xmlns:p14="http://schemas.microsoft.com/office/powerpoint/2010/main" val="2183575492"/>
              </p:ext>
            </p:extLst>
          </p:nvPr>
        </p:nvGraphicFramePr>
        <p:xfrm>
          <a:off x="113211" y="1616310"/>
          <a:ext cx="11916033" cy="4703309"/>
        </p:xfrm>
        <a:graphic>
          <a:graphicData uri="http://schemas.openxmlformats.org/drawingml/2006/table">
            <a:tbl>
              <a:tblPr firstRow="1" bandRow="1">
                <a:tableStyleId>{5C22544A-7EE6-4342-B048-85BDC9FD1C3A}</a:tableStyleId>
              </a:tblPr>
              <a:tblGrid>
                <a:gridCol w="2717075">
                  <a:extLst>
                    <a:ext uri="{9D8B030D-6E8A-4147-A177-3AD203B41FA5}">
                      <a16:colId xmlns:a16="http://schemas.microsoft.com/office/drawing/2014/main" val="35064230"/>
                    </a:ext>
                  </a:extLst>
                </a:gridCol>
                <a:gridCol w="882837">
                  <a:extLst>
                    <a:ext uri="{9D8B030D-6E8A-4147-A177-3AD203B41FA5}">
                      <a16:colId xmlns:a16="http://schemas.microsoft.com/office/drawing/2014/main" val="113636341"/>
                    </a:ext>
                  </a:extLst>
                </a:gridCol>
                <a:gridCol w="1042778">
                  <a:extLst>
                    <a:ext uri="{9D8B030D-6E8A-4147-A177-3AD203B41FA5}">
                      <a16:colId xmlns:a16="http://schemas.microsoft.com/office/drawing/2014/main" val="1857700543"/>
                    </a:ext>
                  </a:extLst>
                </a:gridCol>
                <a:gridCol w="1140368">
                  <a:extLst>
                    <a:ext uri="{9D8B030D-6E8A-4147-A177-3AD203B41FA5}">
                      <a16:colId xmlns:a16="http://schemas.microsoft.com/office/drawing/2014/main" val="1508806102"/>
                    </a:ext>
                  </a:extLst>
                </a:gridCol>
                <a:gridCol w="980635">
                  <a:extLst>
                    <a:ext uri="{9D8B030D-6E8A-4147-A177-3AD203B41FA5}">
                      <a16:colId xmlns:a16="http://schemas.microsoft.com/office/drawing/2014/main" val="561640981"/>
                    </a:ext>
                  </a:extLst>
                </a:gridCol>
                <a:gridCol w="1189621">
                  <a:extLst>
                    <a:ext uri="{9D8B030D-6E8A-4147-A177-3AD203B41FA5}">
                      <a16:colId xmlns:a16="http://schemas.microsoft.com/office/drawing/2014/main" val="4132093760"/>
                    </a:ext>
                  </a:extLst>
                </a:gridCol>
                <a:gridCol w="1245887">
                  <a:extLst>
                    <a:ext uri="{9D8B030D-6E8A-4147-A177-3AD203B41FA5}">
                      <a16:colId xmlns:a16="http://schemas.microsoft.com/office/drawing/2014/main" val="2332147201"/>
                    </a:ext>
                  </a:extLst>
                </a:gridCol>
                <a:gridCol w="1358416">
                  <a:extLst>
                    <a:ext uri="{9D8B030D-6E8A-4147-A177-3AD203B41FA5}">
                      <a16:colId xmlns:a16="http://schemas.microsoft.com/office/drawing/2014/main" val="4249840444"/>
                    </a:ext>
                  </a:extLst>
                </a:gridCol>
                <a:gridCol w="1358416">
                  <a:extLst>
                    <a:ext uri="{9D8B030D-6E8A-4147-A177-3AD203B41FA5}">
                      <a16:colId xmlns:a16="http://schemas.microsoft.com/office/drawing/2014/main" val="1551592404"/>
                    </a:ext>
                  </a:extLst>
                </a:gridCol>
              </a:tblGrid>
              <a:tr h="370840">
                <a:tc>
                  <a:txBody>
                    <a:bodyPr/>
                    <a:lstStyle/>
                    <a:p>
                      <a:endParaRPr lang="uk-UA" sz="1050" dirty="0"/>
                    </a:p>
                  </a:txBody>
                  <a:tcPr/>
                </a:tc>
                <a:tc>
                  <a:txBody>
                    <a:bodyPr/>
                    <a:lstStyle/>
                    <a:p>
                      <a:r>
                        <a:rPr lang="uk-UA" sz="1050" dirty="0"/>
                        <a:t>Фінансовий ризик</a:t>
                      </a:r>
                    </a:p>
                  </a:txBody>
                  <a:tcPr/>
                </a:tc>
                <a:tc>
                  <a:txBody>
                    <a:bodyPr/>
                    <a:lstStyle/>
                    <a:p>
                      <a:r>
                        <a:rPr lang="uk-UA" sz="1200" dirty="0"/>
                        <a:t>Ризик шахрайства</a:t>
                      </a:r>
                    </a:p>
                  </a:txBody>
                  <a:tcPr/>
                </a:tc>
                <a:tc>
                  <a:txBody>
                    <a:bodyPr/>
                    <a:lstStyle/>
                    <a:p>
                      <a:r>
                        <a:rPr lang="uk-UA" sz="1200" dirty="0"/>
                        <a:t>Непрозорість діяльності</a:t>
                      </a:r>
                    </a:p>
                  </a:txBody>
                  <a:tcPr/>
                </a:tc>
                <a:tc>
                  <a:txBody>
                    <a:bodyPr/>
                    <a:lstStyle/>
                    <a:p>
                      <a:r>
                        <a:rPr lang="uk-UA" sz="1200" dirty="0"/>
                        <a:t>Кадровий ризик</a:t>
                      </a:r>
                    </a:p>
                  </a:txBody>
                  <a:tcPr/>
                </a:tc>
                <a:tc>
                  <a:txBody>
                    <a:bodyPr/>
                    <a:lstStyle/>
                    <a:p>
                      <a:r>
                        <a:rPr lang="uk-UA" sz="1200" dirty="0"/>
                        <a:t>Корупційні ризики</a:t>
                      </a:r>
                    </a:p>
                  </a:txBody>
                  <a:tcPr/>
                </a:tc>
                <a:tc>
                  <a:txBody>
                    <a:bodyPr/>
                    <a:lstStyle/>
                    <a:p>
                      <a:r>
                        <a:rPr lang="uk-UA" sz="1200" dirty="0"/>
                        <a:t>Безпека активів</a:t>
                      </a:r>
                    </a:p>
                  </a:txBody>
                  <a:tcPr/>
                </a:tc>
                <a:tc>
                  <a:txBody>
                    <a:bodyPr/>
                    <a:lstStyle/>
                    <a:p>
                      <a:r>
                        <a:rPr lang="uk-UA" sz="1200" dirty="0"/>
                        <a:t>Антимонопольні ризики</a:t>
                      </a:r>
                    </a:p>
                  </a:txBody>
                  <a:tcPr/>
                </a:tc>
                <a:tc>
                  <a:txBody>
                    <a:bodyPr/>
                    <a:lstStyle/>
                    <a:p>
                      <a:r>
                        <a:rPr lang="uk-UA" sz="1200" dirty="0"/>
                        <a:t>Репутація</a:t>
                      </a:r>
                    </a:p>
                  </a:txBody>
                  <a:tcPr/>
                </a:tc>
                <a:extLst>
                  <a:ext uri="{0D108BD9-81ED-4DB2-BD59-A6C34878D82A}">
                    <a16:rowId xmlns:a16="http://schemas.microsoft.com/office/drawing/2014/main" val="3600480197"/>
                  </a:ext>
                </a:extLst>
              </a:tr>
              <a:tr h="370840">
                <a:tc>
                  <a:txBody>
                    <a:bodyPr/>
                    <a:lstStyle/>
                    <a:p>
                      <a:r>
                        <a:rPr lang="uk-UA" sz="1400" dirty="0"/>
                        <a:t>Кодекс етики</a:t>
                      </a:r>
                    </a:p>
                  </a:txBody>
                  <a:tcPr/>
                </a:tc>
                <a:tc>
                  <a:txBody>
                    <a:bodyPr/>
                    <a:lstStyle/>
                    <a:p>
                      <a:endParaRPr lang="uk-UA" sz="1400" dirty="0"/>
                    </a:p>
                  </a:txBody>
                  <a:tcPr/>
                </a:tc>
                <a:tc>
                  <a:txBody>
                    <a:bodyPr/>
                    <a:lstStyle/>
                    <a:p>
                      <a:endParaRPr lang="uk-UA" sz="1400"/>
                    </a:p>
                  </a:txBody>
                  <a:tcPr/>
                </a:tc>
                <a:tc>
                  <a:txBody>
                    <a:bodyPr/>
                    <a:lstStyle/>
                    <a:p>
                      <a:endParaRPr lang="uk-UA" sz="1400"/>
                    </a:p>
                  </a:txBody>
                  <a:tcPr/>
                </a:tc>
                <a:tc>
                  <a:txBody>
                    <a:bodyPr/>
                    <a:lstStyle/>
                    <a:p>
                      <a:endParaRPr lang="uk-UA" sz="1400"/>
                    </a:p>
                  </a:txBody>
                  <a:tcPr/>
                </a:tc>
                <a:tc>
                  <a:txBody>
                    <a:bodyPr/>
                    <a:lstStyle/>
                    <a:p>
                      <a:endParaRPr lang="uk-UA" sz="1400"/>
                    </a:p>
                  </a:txBody>
                  <a:tcPr/>
                </a:tc>
                <a:tc>
                  <a:txBody>
                    <a:bodyPr/>
                    <a:lstStyle/>
                    <a:p>
                      <a:endParaRPr lang="uk-UA" sz="1400" dirty="0"/>
                    </a:p>
                  </a:txBody>
                  <a:tcPr/>
                </a:tc>
                <a:tc>
                  <a:txBody>
                    <a:bodyPr/>
                    <a:lstStyle/>
                    <a:p>
                      <a:endParaRPr lang="uk-UA" sz="1400" dirty="0"/>
                    </a:p>
                  </a:txBody>
                  <a:tcPr/>
                </a:tc>
                <a:tc>
                  <a:txBody>
                    <a:bodyPr/>
                    <a:lstStyle/>
                    <a:p>
                      <a:endParaRPr lang="uk-UA" sz="1400" dirty="0"/>
                    </a:p>
                  </a:txBody>
                  <a:tcPr/>
                </a:tc>
                <a:extLst>
                  <a:ext uri="{0D108BD9-81ED-4DB2-BD59-A6C34878D82A}">
                    <a16:rowId xmlns:a16="http://schemas.microsoft.com/office/drawing/2014/main" val="1580521689"/>
                  </a:ext>
                </a:extLst>
              </a:tr>
              <a:tr h="370840">
                <a:tc>
                  <a:txBody>
                    <a:bodyPr/>
                    <a:lstStyle/>
                    <a:p>
                      <a:r>
                        <a:rPr lang="uk-UA" sz="1400" dirty="0"/>
                        <a:t>Політика щодо конфлікту інтересів</a:t>
                      </a:r>
                    </a:p>
                  </a:txBody>
                  <a:tcPr/>
                </a:tc>
                <a:tc>
                  <a:txBody>
                    <a:bodyPr/>
                    <a:lstStyle/>
                    <a:p>
                      <a:endParaRPr lang="uk-UA" sz="1400"/>
                    </a:p>
                  </a:txBody>
                  <a:tcPr/>
                </a:tc>
                <a:tc>
                  <a:txBody>
                    <a:bodyPr/>
                    <a:lstStyle/>
                    <a:p>
                      <a:endParaRPr lang="uk-UA" sz="1400"/>
                    </a:p>
                  </a:txBody>
                  <a:tcPr/>
                </a:tc>
                <a:tc>
                  <a:txBody>
                    <a:bodyPr/>
                    <a:lstStyle/>
                    <a:p>
                      <a:endParaRPr lang="uk-UA" sz="1400" dirty="0"/>
                    </a:p>
                  </a:txBody>
                  <a:tcPr/>
                </a:tc>
                <a:tc>
                  <a:txBody>
                    <a:bodyPr/>
                    <a:lstStyle/>
                    <a:p>
                      <a:endParaRPr lang="uk-UA" sz="1400"/>
                    </a:p>
                  </a:txBody>
                  <a:tcPr/>
                </a:tc>
                <a:tc>
                  <a:txBody>
                    <a:bodyPr/>
                    <a:lstStyle/>
                    <a:p>
                      <a:endParaRPr lang="uk-UA" sz="1400"/>
                    </a:p>
                  </a:txBody>
                  <a:tcPr/>
                </a:tc>
                <a:tc>
                  <a:txBody>
                    <a:bodyPr/>
                    <a:lstStyle/>
                    <a:p>
                      <a:endParaRPr lang="uk-UA" sz="1400" dirty="0"/>
                    </a:p>
                  </a:txBody>
                  <a:tcPr/>
                </a:tc>
                <a:tc>
                  <a:txBody>
                    <a:bodyPr/>
                    <a:lstStyle/>
                    <a:p>
                      <a:endParaRPr lang="uk-UA" sz="1400"/>
                    </a:p>
                  </a:txBody>
                  <a:tcPr/>
                </a:tc>
                <a:tc>
                  <a:txBody>
                    <a:bodyPr/>
                    <a:lstStyle/>
                    <a:p>
                      <a:endParaRPr lang="uk-UA" sz="1400"/>
                    </a:p>
                  </a:txBody>
                  <a:tcPr/>
                </a:tc>
                <a:extLst>
                  <a:ext uri="{0D108BD9-81ED-4DB2-BD59-A6C34878D82A}">
                    <a16:rowId xmlns:a16="http://schemas.microsoft.com/office/drawing/2014/main" val="2824887779"/>
                  </a:ext>
                </a:extLst>
              </a:tr>
              <a:tr h="370840">
                <a:tc>
                  <a:txBody>
                    <a:bodyPr/>
                    <a:lstStyle/>
                    <a:p>
                      <a:r>
                        <a:rPr lang="uk-UA" sz="1400" dirty="0"/>
                        <a:t>Політика проведення внутрішніх розслідувань</a:t>
                      </a:r>
                    </a:p>
                  </a:txBody>
                  <a:tcPr/>
                </a:tc>
                <a:tc>
                  <a:txBody>
                    <a:bodyPr/>
                    <a:lstStyle/>
                    <a:p>
                      <a:endParaRPr lang="uk-UA" sz="1400" dirty="0"/>
                    </a:p>
                  </a:txBody>
                  <a:tcPr/>
                </a:tc>
                <a:tc>
                  <a:txBody>
                    <a:bodyPr/>
                    <a:lstStyle/>
                    <a:p>
                      <a:endParaRPr lang="uk-UA" sz="1400"/>
                    </a:p>
                  </a:txBody>
                  <a:tcPr/>
                </a:tc>
                <a:tc>
                  <a:txBody>
                    <a:bodyPr/>
                    <a:lstStyle/>
                    <a:p>
                      <a:endParaRPr lang="uk-UA" sz="1400"/>
                    </a:p>
                  </a:txBody>
                  <a:tcPr/>
                </a:tc>
                <a:tc>
                  <a:txBody>
                    <a:bodyPr/>
                    <a:lstStyle/>
                    <a:p>
                      <a:endParaRPr lang="uk-UA" sz="1400"/>
                    </a:p>
                  </a:txBody>
                  <a:tcPr/>
                </a:tc>
                <a:tc>
                  <a:txBody>
                    <a:bodyPr/>
                    <a:lstStyle/>
                    <a:p>
                      <a:endParaRPr lang="uk-UA" sz="1400"/>
                    </a:p>
                  </a:txBody>
                  <a:tcPr/>
                </a:tc>
                <a:tc>
                  <a:txBody>
                    <a:bodyPr/>
                    <a:lstStyle/>
                    <a:p>
                      <a:endParaRPr lang="uk-UA" sz="1400" dirty="0"/>
                    </a:p>
                  </a:txBody>
                  <a:tcPr/>
                </a:tc>
                <a:tc>
                  <a:txBody>
                    <a:bodyPr/>
                    <a:lstStyle/>
                    <a:p>
                      <a:endParaRPr lang="uk-UA" sz="1400"/>
                    </a:p>
                  </a:txBody>
                  <a:tcPr/>
                </a:tc>
                <a:tc>
                  <a:txBody>
                    <a:bodyPr/>
                    <a:lstStyle/>
                    <a:p>
                      <a:endParaRPr lang="uk-UA" sz="1400"/>
                    </a:p>
                  </a:txBody>
                  <a:tcPr/>
                </a:tc>
                <a:extLst>
                  <a:ext uri="{0D108BD9-81ED-4DB2-BD59-A6C34878D82A}">
                    <a16:rowId xmlns:a16="http://schemas.microsoft.com/office/drawing/2014/main" val="3649710906"/>
                  </a:ext>
                </a:extLst>
              </a:tr>
              <a:tr h="370840">
                <a:tc>
                  <a:txBody>
                    <a:bodyPr/>
                    <a:lstStyle/>
                    <a:p>
                      <a:r>
                        <a:rPr lang="uk-UA" sz="1400" dirty="0"/>
                        <a:t>Взаємодія з контрагентами (КУС)</a:t>
                      </a:r>
                    </a:p>
                  </a:txBody>
                  <a:tcPr/>
                </a:tc>
                <a:tc>
                  <a:txBody>
                    <a:bodyPr/>
                    <a:lstStyle/>
                    <a:p>
                      <a:endParaRPr lang="uk-UA" sz="1400"/>
                    </a:p>
                  </a:txBody>
                  <a:tcPr/>
                </a:tc>
                <a:tc>
                  <a:txBody>
                    <a:bodyPr/>
                    <a:lstStyle/>
                    <a:p>
                      <a:endParaRPr lang="uk-UA" sz="1400"/>
                    </a:p>
                  </a:txBody>
                  <a:tcPr/>
                </a:tc>
                <a:tc>
                  <a:txBody>
                    <a:bodyPr/>
                    <a:lstStyle/>
                    <a:p>
                      <a:endParaRPr lang="uk-UA" sz="1400"/>
                    </a:p>
                  </a:txBody>
                  <a:tcPr/>
                </a:tc>
                <a:tc>
                  <a:txBody>
                    <a:bodyPr/>
                    <a:lstStyle/>
                    <a:p>
                      <a:endParaRPr lang="uk-UA" sz="1400"/>
                    </a:p>
                  </a:txBody>
                  <a:tcPr/>
                </a:tc>
                <a:tc>
                  <a:txBody>
                    <a:bodyPr/>
                    <a:lstStyle/>
                    <a:p>
                      <a:endParaRPr lang="uk-UA" sz="1400" dirty="0"/>
                    </a:p>
                  </a:txBody>
                  <a:tcPr/>
                </a:tc>
                <a:tc>
                  <a:txBody>
                    <a:bodyPr/>
                    <a:lstStyle/>
                    <a:p>
                      <a:endParaRPr lang="uk-UA" sz="1400" dirty="0"/>
                    </a:p>
                  </a:txBody>
                  <a:tcPr/>
                </a:tc>
                <a:tc>
                  <a:txBody>
                    <a:bodyPr/>
                    <a:lstStyle/>
                    <a:p>
                      <a:endParaRPr lang="uk-UA" sz="1400"/>
                    </a:p>
                  </a:txBody>
                  <a:tcPr/>
                </a:tc>
                <a:tc>
                  <a:txBody>
                    <a:bodyPr/>
                    <a:lstStyle/>
                    <a:p>
                      <a:endParaRPr lang="uk-UA" sz="1400"/>
                    </a:p>
                  </a:txBody>
                  <a:tcPr/>
                </a:tc>
                <a:extLst>
                  <a:ext uri="{0D108BD9-81ED-4DB2-BD59-A6C34878D82A}">
                    <a16:rowId xmlns:a16="http://schemas.microsoft.com/office/drawing/2014/main" val="4284060289"/>
                  </a:ext>
                </a:extLst>
              </a:tr>
              <a:tr h="370840">
                <a:tc>
                  <a:txBody>
                    <a:bodyPr/>
                    <a:lstStyle/>
                    <a:p>
                      <a:r>
                        <a:rPr lang="uk-UA" sz="1400" dirty="0"/>
                        <a:t>Антикорупційна політика</a:t>
                      </a:r>
                    </a:p>
                  </a:txBody>
                  <a:tcPr/>
                </a:tc>
                <a:tc>
                  <a:txBody>
                    <a:bodyPr/>
                    <a:lstStyle/>
                    <a:p>
                      <a:endParaRPr lang="uk-UA" sz="1400"/>
                    </a:p>
                  </a:txBody>
                  <a:tcPr/>
                </a:tc>
                <a:tc>
                  <a:txBody>
                    <a:bodyPr/>
                    <a:lstStyle/>
                    <a:p>
                      <a:endParaRPr lang="uk-UA" sz="1400"/>
                    </a:p>
                  </a:txBody>
                  <a:tcPr/>
                </a:tc>
                <a:tc>
                  <a:txBody>
                    <a:bodyPr/>
                    <a:lstStyle/>
                    <a:p>
                      <a:endParaRPr lang="uk-UA" sz="1400" dirty="0"/>
                    </a:p>
                  </a:txBody>
                  <a:tcPr/>
                </a:tc>
                <a:tc>
                  <a:txBody>
                    <a:bodyPr/>
                    <a:lstStyle/>
                    <a:p>
                      <a:endParaRPr lang="uk-UA" sz="1400" dirty="0"/>
                    </a:p>
                  </a:txBody>
                  <a:tcPr/>
                </a:tc>
                <a:tc>
                  <a:txBody>
                    <a:bodyPr/>
                    <a:lstStyle/>
                    <a:p>
                      <a:endParaRPr lang="uk-UA" sz="1400"/>
                    </a:p>
                  </a:txBody>
                  <a:tcPr/>
                </a:tc>
                <a:tc>
                  <a:txBody>
                    <a:bodyPr/>
                    <a:lstStyle/>
                    <a:p>
                      <a:endParaRPr lang="uk-UA" sz="1400" dirty="0"/>
                    </a:p>
                  </a:txBody>
                  <a:tcPr/>
                </a:tc>
                <a:tc>
                  <a:txBody>
                    <a:bodyPr/>
                    <a:lstStyle/>
                    <a:p>
                      <a:endParaRPr lang="uk-UA" sz="1400"/>
                    </a:p>
                  </a:txBody>
                  <a:tcPr/>
                </a:tc>
                <a:tc>
                  <a:txBody>
                    <a:bodyPr/>
                    <a:lstStyle/>
                    <a:p>
                      <a:endParaRPr lang="uk-UA" sz="1400" dirty="0"/>
                    </a:p>
                  </a:txBody>
                  <a:tcPr/>
                </a:tc>
                <a:extLst>
                  <a:ext uri="{0D108BD9-81ED-4DB2-BD59-A6C34878D82A}">
                    <a16:rowId xmlns:a16="http://schemas.microsoft.com/office/drawing/2014/main" val="2511285210"/>
                  </a:ext>
                </a:extLst>
              </a:tr>
              <a:tr h="370840">
                <a:tc>
                  <a:txBody>
                    <a:bodyPr/>
                    <a:lstStyle/>
                    <a:p>
                      <a:r>
                        <a:rPr lang="uk-UA" sz="1400" dirty="0"/>
                        <a:t>Політика щодо подарунків та гостинності</a:t>
                      </a:r>
                    </a:p>
                  </a:txBody>
                  <a:tcPr/>
                </a:tc>
                <a:tc>
                  <a:txBody>
                    <a:bodyPr/>
                    <a:lstStyle/>
                    <a:p>
                      <a:endParaRPr lang="uk-UA" sz="1400"/>
                    </a:p>
                  </a:txBody>
                  <a:tcPr/>
                </a:tc>
                <a:tc>
                  <a:txBody>
                    <a:bodyPr/>
                    <a:lstStyle/>
                    <a:p>
                      <a:endParaRPr lang="uk-UA" sz="1400"/>
                    </a:p>
                  </a:txBody>
                  <a:tcPr/>
                </a:tc>
                <a:tc>
                  <a:txBody>
                    <a:bodyPr/>
                    <a:lstStyle/>
                    <a:p>
                      <a:endParaRPr lang="uk-UA" sz="1400" dirty="0"/>
                    </a:p>
                  </a:txBody>
                  <a:tcPr/>
                </a:tc>
                <a:tc>
                  <a:txBody>
                    <a:bodyPr/>
                    <a:lstStyle/>
                    <a:p>
                      <a:endParaRPr lang="uk-UA" sz="1400"/>
                    </a:p>
                  </a:txBody>
                  <a:tcPr/>
                </a:tc>
                <a:tc>
                  <a:txBody>
                    <a:bodyPr/>
                    <a:lstStyle/>
                    <a:p>
                      <a:endParaRPr lang="uk-UA" sz="1400"/>
                    </a:p>
                  </a:txBody>
                  <a:tcPr/>
                </a:tc>
                <a:tc>
                  <a:txBody>
                    <a:bodyPr/>
                    <a:lstStyle/>
                    <a:p>
                      <a:endParaRPr lang="uk-UA" sz="1400" dirty="0"/>
                    </a:p>
                  </a:txBody>
                  <a:tcPr/>
                </a:tc>
                <a:tc>
                  <a:txBody>
                    <a:bodyPr/>
                    <a:lstStyle/>
                    <a:p>
                      <a:endParaRPr lang="uk-UA" sz="1400" dirty="0"/>
                    </a:p>
                  </a:txBody>
                  <a:tcPr/>
                </a:tc>
                <a:tc>
                  <a:txBody>
                    <a:bodyPr/>
                    <a:lstStyle/>
                    <a:p>
                      <a:endParaRPr lang="uk-UA" sz="1400"/>
                    </a:p>
                  </a:txBody>
                  <a:tcPr/>
                </a:tc>
                <a:extLst>
                  <a:ext uri="{0D108BD9-81ED-4DB2-BD59-A6C34878D82A}">
                    <a16:rowId xmlns:a16="http://schemas.microsoft.com/office/drawing/2014/main" val="12138347"/>
                  </a:ext>
                </a:extLst>
              </a:tr>
              <a:tr h="466589">
                <a:tc>
                  <a:txBody>
                    <a:bodyPr/>
                    <a:lstStyle/>
                    <a:p>
                      <a:r>
                        <a:rPr lang="uk-UA" sz="1400" dirty="0"/>
                        <a:t>Закупівлі</a:t>
                      </a:r>
                    </a:p>
                  </a:txBody>
                  <a:tcPr/>
                </a:tc>
                <a:tc>
                  <a:txBody>
                    <a:bodyPr/>
                    <a:lstStyle/>
                    <a:p>
                      <a:endParaRPr lang="uk-UA" sz="1400"/>
                    </a:p>
                  </a:txBody>
                  <a:tcPr/>
                </a:tc>
                <a:tc>
                  <a:txBody>
                    <a:bodyPr/>
                    <a:lstStyle/>
                    <a:p>
                      <a:endParaRPr lang="uk-UA" sz="1400"/>
                    </a:p>
                  </a:txBody>
                  <a:tcPr/>
                </a:tc>
                <a:tc>
                  <a:txBody>
                    <a:bodyPr/>
                    <a:lstStyle/>
                    <a:p>
                      <a:endParaRPr lang="uk-UA" sz="1400" dirty="0"/>
                    </a:p>
                  </a:txBody>
                  <a:tcPr/>
                </a:tc>
                <a:tc>
                  <a:txBody>
                    <a:bodyPr/>
                    <a:lstStyle/>
                    <a:p>
                      <a:endParaRPr lang="uk-UA" sz="1400"/>
                    </a:p>
                  </a:txBody>
                  <a:tcPr/>
                </a:tc>
                <a:tc>
                  <a:txBody>
                    <a:bodyPr/>
                    <a:lstStyle/>
                    <a:p>
                      <a:endParaRPr lang="uk-UA" sz="1400"/>
                    </a:p>
                  </a:txBody>
                  <a:tcPr/>
                </a:tc>
                <a:tc>
                  <a:txBody>
                    <a:bodyPr/>
                    <a:lstStyle/>
                    <a:p>
                      <a:endParaRPr lang="uk-UA" sz="1400" dirty="0"/>
                    </a:p>
                  </a:txBody>
                  <a:tcPr/>
                </a:tc>
                <a:tc>
                  <a:txBody>
                    <a:bodyPr/>
                    <a:lstStyle/>
                    <a:p>
                      <a:endParaRPr lang="uk-UA" sz="1400" dirty="0"/>
                    </a:p>
                  </a:txBody>
                  <a:tcPr/>
                </a:tc>
                <a:tc>
                  <a:txBody>
                    <a:bodyPr/>
                    <a:lstStyle/>
                    <a:p>
                      <a:endParaRPr lang="uk-UA" sz="1400" dirty="0"/>
                    </a:p>
                  </a:txBody>
                  <a:tcPr/>
                </a:tc>
                <a:extLst>
                  <a:ext uri="{0D108BD9-81ED-4DB2-BD59-A6C34878D82A}">
                    <a16:rowId xmlns:a16="http://schemas.microsoft.com/office/drawing/2014/main" val="48083947"/>
                  </a:ext>
                </a:extLst>
              </a:tr>
              <a:tr h="370840">
                <a:tc>
                  <a:txBody>
                    <a:bodyPr/>
                    <a:lstStyle/>
                    <a:p>
                      <a:r>
                        <a:rPr lang="uk-UA" sz="1400" dirty="0"/>
                        <a:t>Гаряча лінія</a:t>
                      </a:r>
                    </a:p>
                  </a:txBody>
                  <a:tcPr/>
                </a:tc>
                <a:tc>
                  <a:txBody>
                    <a:bodyPr/>
                    <a:lstStyle/>
                    <a:p>
                      <a:endParaRPr lang="uk-UA" sz="1400"/>
                    </a:p>
                  </a:txBody>
                  <a:tcPr/>
                </a:tc>
                <a:tc>
                  <a:txBody>
                    <a:bodyPr/>
                    <a:lstStyle/>
                    <a:p>
                      <a:endParaRPr lang="uk-UA" sz="1400"/>
                    </a:p>
                  </a:txBody>
                  <a:tcPr/>
                </a:tc>
                <a:tc>
                  <a:txBody>
                    <a:bodyPr/>
                    <a:lstStyle/>
                    <a:p>
                      <a:endParaRPr lang="uk-UA" sz="1400" dirty="0"/>
                    </a:p>
                  </a:txBody>
                  <a:tcPr/>
                </a:tc>
                <a:tc>
                  <a:txBody>
                    <a:bodyPr/>
                    <a:lstStyle/>
                    <a:p>
                      <a:endParaRPr lang="uk-UA" sz="1400"/>
                    </a:p>
                  </a:txBody>
                  <a:tcPr/>
                </a:tc>
                <a:tc>
                  <a:txBody>
                    <a:bodyPr/>
                    <a:lstStyle/>
                    <a:p>
                      <a:endParaRPr lang="uk-UA" sz="1400"/>
                    </a:p>
                  </a:txBody>
                  <a:tcPr/>
                </a:tc>
                <a:tc>
                  <a:txBody>
                    <a:bodyPr/>
                    <a:lstStyle/>
                    <a:p>
                      <a:endParaRPr lang="uk-UA" sz="1400"/>
                    </a:p>
                  </a:txBody>
                  <a:tcPr/>
                </a:tc>
                <a:tc>
                  <a:txBody>
                    <a:bodyPr/>
                    <a:lstStyle/>
                    <a:p>
                      <a:endParaRPr lang="uk-UA" sz="1400" dirty="0"/>
                    </a:p>
                  </a:txBody>
                  <a:tcPr/>
                </a:tc>
                <a:tc>
                  <a:txBody>
                    <a:bodyPr/>
                    <a:lstStyle/>
                    <a:p>
                      <a:endParaRPr lang="uk-UA" sz="1400" dirty="0"/>
                    </a:p>
                  </a:txBody>
                  <a:tcPr/>
                </a:tc>
                <a:extLst>
                  <a:ext uri="{0D108BD9-81ED-4DB2-BD59-A6C34878D82A}">
                    <a16:rowId xmlns:a16="http://schemas.microsoft.com/office/drawing/2014/main" val="965557448"/>
                  </a:ext>
                </a:extLst>
              </a:tr>
              <a:tr h="370840">
                <a:tc>
                  <a:txBody>
                    <a:bodyPr/>
                    <a:lstStyle/>
                    <a:p>
                      <a:r>
                        <a:rPr lang="uk-UA" sz="1400" dirty="0"/>
                        <a:t>Захист інформації</a:t>
                      </a:r>
                    </a:p>
                  </a:txBody>
                  <a:tcPr/>
                </a:tc>
                <a:tc>
                  <a:txBody>
                    <a:bodyPr/>
                    <a:lstStyle/>
                    <a:p>
                      <a:endParaRPr lang="uk-UA" sz="1400"/>
                    </a:p>
                  </a:txBody>
                  <a:tcPr/>
                </a:tc>
                <a:tc>
                  <a:txBody>
                    <a:bodyPr/>
                    <a:lstStyle/>
                    <a:p>
                      <a:endParaRPr lang="uk-UA" sz="1400"/>
                    </a:p>
                  </a:txBody>
                  <a:tcPr/>
                </a:tc>
                <a:tc>
                  <a:txBody>
                    <a:bodyPr/>
                    <a:lstStyle/>
                    <a:p>
                      <a:endParaRPr lang="uk-UA" sz="1400"/>
                    </a:p>
                  </a:txBody>
                  <a:tcPr/>
                </a:tc>
                <a:tc>
                  <a:txBody>
                    <a:bodyPr/>
                    <a:lstStyle/>
                    <a:p>
                      <a:endParaRPr lang="uk-UA" sz="1400"/>
                    </a:p>
                  </a:txBody>
                  <a:tcPr/>
                </a:tc>
                <a:tc>
                  <a:txBody>
                    <a:bodyPr/>
                    <a:lstStyle/>
                    <a:p>
                      <a:endParaRPr lang="uk-UA" sz="1400"/>
                    </a:p>
                  </a:txBody>
                  <a:tcPr/>
                </a:tc>
                <a:tc>
                  <a:txBody>
                    <a:bodyPr/>
                    <a:lstStyle/>
                    <a:p>
                      <a:endParaRPr lang="uk-UA" sz="1400"/>
                    </a:p>
                  </a:txBody>
                  <a:tcPr/>
                </a:tc>
                <a:tc>
                  <a:txBody>
                    <a:bodyPr/>
                    <a:lstStyle/>
                    <a:p>
                      <a:endParaRPr lang="uk-UA" sz="1400" dirty="0"/>
                    </a:p>
                  </a:txBody>
                  <a:tcPr/>
                </a:tc>
                <a:tc>
                  <a:txBody>
                    <a:bodyPr/>
                    <a:lstStyle/>
                    <a:p>
                      <a:endParaRPr lang="uk-UA" sz="1400" dirty="0"/>
                    </a:p>
                  </a:txBody>
                  <a:tcPr/>
                </a:tc>
                <a:extLst>
                  <a:ext uri="{0D108BD9-81ED-4DB2-BD59-A6C34878D82A}">
                    <a16:rowId xmlns:a16="http://schemas.microsoft.com/office/drawing/2014/main" val="523907764"/>
                  </a:ext>
                </a:extLst>
              </a:tr>
              <a:tr h="370840">
                <a:tc>
                  <a:txBody>
                    <a:bodyPr/>
                    <a:lstStyle/>
                    <a:p>
                      <a:r>
                        <a:rPr lang="uk-UA" sz="1400" dirty="0"/>
                        <a:t>Антимонопольна політика</a:t>
                      </a:r>
                    </a:p>
                  </a:txBody>
                  <a:tcPr/>
                </a:tc>
                <a:tc>
                  <a:txBody>
                    <a:bodyPr/>
                    <a:lstStyle/>
                    <a:p>
                      <a:endParaRPr lang="uk-UA" sz="1400"/>
                    </a:p>
                  </a:txBody>
                  <a:tcPr/>
                </a:tc>
                <a:tc>
                  <a:txBody>
                    <a:bodyPr/>
                    <a:lstStyle/>
                    <a:p>
                      <a:endParaRPr lang="uk-UA" sz="1400" dirty="0"/>
                    </a:p>
                  </a:txBody>
                  <a:tcPr/>
                </a:tc>
                <a:tc>
                  <a:txBody>
                    <a:bodyPr/>
                    <a:lstStyle/>
                    <a:p>
                      <a:endParaRPr lang="uk-UA" sz="1400"/>
                    </a:p>
                  </a:txBody>
                  <a:tcPr/>
                </a:tc>
                <a:tc>
                  <a:txBody>
                    <a:bodyPr/>
                    <a:lstStyle/>
                    <a:p>
                      <a:endParaRPr lang="uk-UA" sz="1400"/>
                    </a:p>
                  </a:txBody>
                  <a:tcPr/>
                </a:tc>
                <a:tc>
                  <a:txBody>
                    <a:bodyPr/>
                    <a:lstStyle/>
                    <a:p>
                      <a:endParaRPr lang="uk-UA" sz="1400"/>
                    </a:p>
                  </a:txBody>
                  <a:tcPr/>
                </a:tc>
                <a:tc>
                  <a:txBody>
                    <a:bodyPr/>
                    <a:lstStyle/>
                    <a:p>
                      <a:endParaRPr lang="uk-UA" sz="1400" dirty="0"/>
                    </a:p>
                  </a:txBody>
                  <a:tcPr/>
                </a:tc>
                <a:tc>
                  <a:txBody>
                    <a:bodyPr/>
                    <a:lstStyle/>
                    <a:p>
                      <a:endParaRPr lang="uk-UA" sz="1400" dirty="0"/>
                    </a:p>
                  </a:txBody>
                  <a:tcPr/>
                </a:tc>
                <a:tc>
                  <a:txBody>
                    <a:bodyPr/>
                    <a:lstStyle/>
                    <a:p>
                      <a:endParaRPr lang="uk-UA" sz="1400" dirty="0"/>
                    </a:p>
                  </a:txBody>
                  <a:tcPr/>
                </a:tc>
                <a:extLst>
                  <a:ext uri="{0D108BD9-81ED-4DB2-BD59-A6C34878D82A}">
                    <a16:rowId xmlns:a16="http://schemas.microsoft.com/office/drawing/2014/main" val="1114433149"/>
                  </a:ext>
                </a:extLst>
              </a:tr>
            </a:tbl>
          </a:graphicData>
        </a:graphic>
      </p:graphicFrame>
      <p:sp>
        <p:nvSpPr>
          <p:cNvPr id="9" name="Блок-схема: вузол 8">
            <a:extLst>
              <a:ext uri="{FF2B5EF4-FFF2-40B4-BE49-F238E27FC236}">
                <a16:creationId xmlns:a16="http://schemas.microsoft.com/office/drawing/2014/main" id="{C286ADE2-D239-226B-E251-A07064CA0DEA}"/>
              </a:ext>
            </a:extLst>
          </p:cNvPr>
          <p:cNvSpPr/>
          <p:nvPr/>
        </p:nvSpPr>
        <p:spPr>
          <a:xfrm>
            <a:off x="3185602" y="2148640"/>
            <a:ext cx="239697" cy="213905"/>
          </a:xfrm>
          <a:prstGeom prst="flowChartConnector">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uk-UA"/>
          </a:p>
        </p:txBody>
      </p:sp>
      <p:sp>
        <p:nvSpPr>
          <p:cNvPr id="11" name="Блок-схема: вузол 10">
            <a:extLst>
              <a:ext uri="{FF2B5EF4-FFF2-40B4-BE49-F238E27FC236}">
                <a16:creationId xmlns:a16="http://schemas.microsoft.com/office/drawing/2014/main" id="{01C5C9F8-8C44-BAFC-1F8E-980A62D39FE3}"/>
              </a:ext>
            </a:extLst>
          </p:cNvPr>
          <p:cNvSpPr/>
          <p:nvPr/>
        </p:nvSpPr>
        <p:spPr>
          <a:xfrm>
            <a:off x="3175246" y="2588683"/>
            <a:ext cx="239697" cy="213905"/>
          </a:xfrm>
          <a:prstGeom prst="flowChartConnector">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uk-UA"/>
          </a:p>
        </p:txBody>
      </p:sp>
      <p:sp>
        <p:nvSpPr>
          <p:cNvPr id="12" name="Блок-схема: вузол 11">
            <a:extLst>
              <a:ext uri="{FF2B5EF4-FFF2-40B4-BE49-F238E27FC236}">
                <a16:creationId xmlns:a16="http://schemas.microsoft.com/office/drawing/2014/main" id="{98F05075-2B09-C613-4039-1DF76B586ECE}"/>
              </a:ext>
            </a:extLst>
          </p:cNvPr>
          <p:cNvSpPr/>
          <p:nvPr/>
        </p:nvSpPr>
        <p:spPr>
          <a:xfrm>
            <a:off x="4185821" y="2559981"/>
            <a:ext cx="239697" cy="213905"/>
          </a:xfrm>
          <a:prstGeom prst="flowChartConnector">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uk-UA"/>
          </a:p>
        </p:txBody>
      </p:sp>
      <p:sp>
        <p:nvSpPr>
          <p:cNvPr id="13" name="Блок-схема: вузол 12">
            <a:extLst>
              <a:ext uri="{FF2B5EF4-FFF2-40B4-BE49-F238E27FC236}">
                <a16:creationId xmlns:a16="http://schemas.microsoft.com/office/drawing/2014/main" id="{74B9BB02-6439-177C-83B5-BB3A39A3EEFF}"/>
              </a:ext>
            </a:extLst>
          </p:cNvPr>
          <p:cNvSpPr/>
          <p:nvPr/>
        </p:nvSpPr>
        <p:spPr>
          <a:xfrm>
            <a:off x="5295530" y="2548977"/>
            <a:ext cx="239697" cy="213905"/>
          </a:xfrm>
          <a:prstGeom prst="flowChartConnector">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uk-UA"/>
          </a:p>
        </p:txBody>
      </p:sp>
      <p:sp>
        <p:nvSpPr>
          <p:cNvPr id="15" name="Блок-схема: вузол 14">
            <a:extLst>
              <a:ext uri="{FF2B5EF4-FFF2-40B4-BE49-F238E27FC236}">
                <a16:creationId xmlns:a16="http://schemas.microsoft.com/office/drawing/2014/main" id="{B7D9BA26-9F51-D6A4-AA36-B16B2C39BAE9}"/>
              </a:ext>
            </a:extLst>
          </p:cNvPr>
          <p:cNvSpPr/>
          <p:nvPr/>
        </p:nvSpPr>
        <p:spPr>
          <a:xfrm>
            <a:off x="8542537" y="2567380"/>
            <a:ext cx="239697" cy="213905"/>
          </a:xfrm>
          <a:prstGeom prst="flowChartConnector">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uk-UA"/>
          </a:p>
        </p:txBody>
      </p:sp>
      <p:sp>
        <p:nvSpPr>
          <p:cNvPr id="21" name="Блок-схема: вузол 20">
            <a:extLst>
              <a:ext uri="{FF2B5EF4-FFF2-40B4-BE49-F238E27FC236}">
                <a16:creationId xmlns:a16="http://schemas.microsoft.com/office/drawing/2014/main" id="{C79D5D2E-1186-D216-D3FD-3243EB2AC978}"/>
              </a:ext>
            </a:extLst>
          </p:cNvPr>
          <p:cNvSpPr/>
          <p:nvPr/>
        </p:nvSpPr>
        <p:spPr>
          <a:xfrm>
            <a:off x="6320900" y="2139519"/>
            <a:ext cx="239697" cy="213905"/>
          </a:xfrm>
          <a:prstGeom prst="flowChartConnector">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uk-UA"/>
          </a:p>
        </p:txBody>
      </p:sp>
      <p:sp>
        <p:nvSpPr>
          <p:cNvPr id="22" name="Блок-схема: вузол 21">
            <a:extLst>
              <a:ext uri="{FF2B5EF4-FFF2-40B4-BE49-F238E27FC236}">
                <a16:creationId xmlns:a16="http://schemas.microsoft.com/office/drawing/2014/main" id="{9F5FCEBA-EA4E-CD34-4FF1-F280398A9BC4}"/>
              </a:ext>
            </a:extLst>
          </p:cNvPr>
          <p:cNvSpPr/>
          <p:nvPr/>
        </p:nvSpPr>
        <p:spPr>
          <a:xfrm>
            <a:off x="11239130" y="2576678"/>
            <a:ext cx="239697" cy="213905"/>
          </a:xfrm>
          <a:prstGeom prst="flowChartConnector">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uk-UA"/>
          </a:p>
        </p:txBody>
      </p:sp>
      <p:sp>
        <p:nvSpPr>
          <p:cNvPr id="27" name="Блок-схема: вузол 26">
            <a:extLst>
              <a:ext uri="{FF2B5EF4-FFF2-40B4-BE49-F238E27FC236}">
                <a16:creationId xmlns:a16="http://schemas.microsoft.com/office/drawing/2014/main" id="{F82F0BF8-BB58-791B-2C0E-EC21A2B684D9}"/>
              </a:ext>
            </a:extLst>
          </p:cNvPr>
          <p:cNvSpPr/>
          <p:nvPr/>
        </p:nvSpPr>
        <p:spPr>
          <a:xfrm>
            <a:off x="7463161" y="2139519"/>
            <a:ext cx="239697" cy="213905"/>
          </a:xfrm>
          <a:prstGeom prst="flowChartConnector">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uk-UA"/>
          </a:p>
        </p:txBody>
      </p:sp>
      <p:sp>
        <p:nvSpPr>
          <p:cNvPr id="31" name="Блок-схема: вузол 30">
            <a:extLst>
              <a:ext uri="{FF2B5EF4-FFF2-40B4-BE49-F238E27FC236}">
                <a16:creationId xmlns:a16="http://schemas.microsoft.com/office/drawing/2014/main" id="{40E8C4D3-F35E-8F5D-42CE-B833204F8F84}"/>
              </a:ext>
            </a:extLst>
          </p:cNvPr>
          <p:cNvSpPr/>
          <p:nvPr/>
        </p:nvSpPr>
        <p:spPr>
          <a:xfrm>
            <a:off x="3181164" y="3108781"/>
            <a:ext cx="239697" cy="213905"/>
          </a:xfrm>
          <a:prstGeom prst="flowChartConnector">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uk-UA"/>
          </a:p>
        </p:txBody>
      </p:sp>
      <p:sp>
        <p:nvSpPr>
          <p:cNvPr id="33" name="Блок-схема: вузол 32">
            <a:extLst>
              <a:ext uri="{FF2B5EF4-FFF2-40B4-BE49-F238E27FC236}">
                <a16:creationId xmlns:a16="http://schemas.microsoft.com/office/drawing/2014/main" id="{C577F9D8-06F7-C73F-72F9-FCC8A5C7792D}"/>
              </a:ext>
            </a:extLst>
          </p:cNvPr>
          <p:cNvSpPr/>
          <p:nvPr/>
        </p:nvSpPr>
        <p:spPr>
          <a:xfrm>
            <a:off x="5295530" y="2139519"/>
            <a:ext cx="239697" cy="213905"/>
          </a:xfrm>
          <a:prstGeom prst="flowChartConnector">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uk-UA"/>
          </a:p>
        </p:txBody>
      </p:sp>
      <p:sp>
        <p:nvSpPr>
          <p:cNvPr id="34" name="Блок-схема: вузол 33">
            <a:extLst>
              <a:ext uri="{FF2B5EF4-FFF2-40B4-BE49-F238E27FC236}">
                <a16:creationId xmlns:a16="http://schemas.microsoft.com/office/drawing/2014/main" id="{91DAAC90-D51D-8F97-4822-8CA62AA914D4}"/>
              </a:ext>
            </a:extLst>
          </p:cNvPr>
          <p:cNvSpPr/>
          <p:nvPr/>
        </p:nvSpPr>
        <p:spPr>
          <a:xfrm>
            <a:off x="4176943" y="2127549"/>
            <a:ext cx="239697" cy="213905"/>
          </a:xfrm>
          <a:prstGeom prst="flowChartConnector">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uk-UA"/>
          </a:p>
        </p:txBody>
      </p:sp>
      <p:sp>
        <p:nvSpPr>
          <p:cNvPr id="35" name="Блок-схема: вузол 34">
            <a:extLst>
              <a:ext uri="{FF2B5EF4-FFF2-40B4-BE49-F238E27FC236}">
                <a16:creationId xmlns:a16="http://schemas.microsoft.com/office/drawing/2014/main" id="{BAFA9395-028B-C95D-94B4-0C6E34523A26}"/>
              </a:ext>
            </a:extLst>
          </p:cNvPr>
          <p:cNvSpPr/>
          <p:nvPr/>
        </p:nvSpPr>
        <p:spPr>
          <a:xfrm>
            <a:off x="4185821" y="3108780"/>
            <a:ext cx="239697" cy="213905"/>
          </a:xfrm>
          <a:prstGeom prst="flowChartConnector">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uk-UA"/>
          </a:p>
        </p:txBody>
      </p:sp>
      <p:sp>
        <p:nvSpPr>
          <p:cNvPr id="36" name="Блок-схема: вузол 35">
            <a:extLst>
              <a:ext uri="{FF2B5EF4-FFF2-40B4-BE49-F238E27FC236}">
                <a16:creationId xmlns:a16="http://schemas.microsoft.com/office/drawing/2014/main" id="{C51DA692-A4AB-9BF9-453E-5DED3A408BA2}"/>
              </a:ext>
            </a:extLst>
          </p:cNvPr>
          <p:cNvSpPr/>
          <p:nvPr/>
        </p:nvSpPr>
        <p:spPr>
          <a:xfrm>
            <a:off x="6320899" y="3108780"/>
            <a:ext cx="239697" cy="213905"/>
          </a:xfrm>
          <a:prstGeom prst="flowChartConnector">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uk-UA"/>
          </a:p>
        </p:txBody>
      </p:sp>
      <p:sp>
        <p:nvSpPr>
          <p:cNvPr id="37" name="Блок-схема: вузол 36">
            <a:extLst>
              <a:ext uri="{FF2B5EF4-FFF2-40B4-BE49-F238E27FC236}">
                <a16:creationId xmlns:a16="http://schemas.microsoft.com/office/drawing/2014/main" id="{263D3A3E-04C8-E13D-E251-D0A354104A83}"/>
              </a:ext>
            </a:extLst>
          </p:cNvPr>
          <p:cNvSpPr/>
          <p:nvPr/>
        </p:nvSpPr>
        <p:spPr>
          <a:xfrm>
            <a:off x="8537362" y="3550954"/>
            <a:ext cx="239697" cy="213905"/>
          </a:xfrm>
          <a:prstGeom prst="flowChartConnector">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uk-UA"/>
          </a:p>
        </p:txBody>
      </p:sp>
      <p:sp>
        <p:nvSpPr>
          <p:cNvPr id="38" name="Блок-схема: вузол 37">
            <a:extLst>
              <a:ext uri="{FF2B5EF4-FFF2-40B4-BE49-F238E27FC236}">
                <a16:creationId xmlns:a16="http://schemas.microsoft.com/office/drawing/2014/main" id="{257FA02F-5C07-E05B-12E4-28F81A6A0636}"/>
              </a:ext>
            </a:extLst>
          </p:cNvPr>
          <p:cNvSpPr/>
          <p:nvPr/>
        </p:nvSpPr>
        <p:spPr>
          <a:xfrm>
            <a:off x="8543271" y="3071339"/>
            <a:ext cx="239697" cy="213905"/>
          </a:xfrm>
          <a:prstGeom prst="flowChartConnector">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uk-UA"/>
          </a:p>
        </p:txBody>
      </p:sp>
      <p:sp>
        <p:nvSpPr>
          <p:cNvPr id="39" name="Блок-схема: вузол 38">
            <a:extLst>
              <a:ext uri="{FF2B5EF4-FFF2-40B4-BE49-F238E27FC236}">
                <a16:creationId xmlns:a16="http://schemas.microsoft.com/office/drawing/2014/main" id="{9A1C602C-E11E-026E-EB5D-FC18BE41E480}"/>
              </a:ext>
            </a:extLst>
          </p:cNvPr>
          <p:cNvSpPr/>
          <p:nvPr/>
        </p:nvSpPr>
        <p:spPr>
          <a:xfrm>
            <a:off x="6320900" y="2590583"/>
            <a:ext cx="239697" cy="213905"/>
          </a:xfrm>
          <a:prstGeom prst="flowChartConnector">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uk-UA"/>
          </a:p>
        </p:txBody>
      </p:sp>
      <p:sp>
        <p:nvSpPr>
          <p:cNvPr id="40" name="Блок-схема: вузол 39">
            <a:extLst>
              <a:ext uri="{FF2B5EF4-FFF2-40B4-BE49-F238E27FC236}">
                <a16:creationId xmlns:a16="http://schemas.microsoft.com/office/drawing/2014/main" id="{D17A28E2-4E94-F65A-9602-CBF0C0E5E741}"/>
              </a:ext>
            </a:extLst>
          </p:cNvPr>
          <p:cNvSpPr/>
          <p:nvPr/>
        </p:nvSpPr>
        <p:spPr>
          <a:xfrm>
            <a:off x="11242087" y="2104568"/>
            <a:ext cx="239697" cy="213905"/>
          </a:xfrm>
          <a:prstGeom prst="flowChartConnector">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uk-UA"/>
          </a:p>
        </p:txBody>
      </p:sp>
      <p:sp>
        <p:nvSpPr>
          <p:cNvPr id="41" name="Блок-схема: вузол 40">
            <a:extLst>
              <a:ext uri="{FF2B5EF4-FFF2-40B4-BE49-F238E27FC236}">
                <a16:creationId xmlns:a16="http://schemas.microsoft.com/office/drawing/2014/main" id="{6AD4CCC8-2133-05D5-272B-6126A8B6D159}"/>
              </a:ext>
            </a:extLst>
          </p:cNvPr>
          <p:cNvSpPr/>
          <p:nvPr/>
        </p:nvSpPr>
        <p:spPr>
          <a:xfrm>
            <a:off x="9823142" y="2127548"/>
            <a:ext cx="239697" cy="213905"/>
          </a:xfrm>
          <a:prstGeom prst="flowChartConnector">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uk-UA"/>
          </a:p>
        </p:txBody>
      </p:sp>
      <p:sp>
        <p:nvSpPr>
          <p:cNvPr id="42" name="Блок-схема: вузол 41">
            <a:extLst>
              <a:ext uri="{FF2B5EF4-FFF2-40B4-BE49-F238E27FC236}">
                <a16:creationId xmlns:a16="http://schemas.microsoft.com/office/drawing/2014/main" id="{FA527A08-0ADF-0E31-725F-EE0BB07E5039}"/>
              </a:ext>
            </a:extLst>
          </p:cNvPr>
          <p:cNvSpPr/>
          <p:nvPr/>
        </p:nvSpPr>
        <p:spPr>
          <a:xfrm>
            <a:off x="8540316" y="2131710"/>
            <a:ext cx="239697" cy="213905"/>
          </a:xfrm>
          <a:prstGeom prst="flowChartConnector">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uk-UA"/>
          </a:p>
        </p:txBody>
      </p:sp>
      <p:sp>
        <p:nvSpPr>
          <p:cNvPr id="43" name="Блок-схема: вузол 42">
            <a:extLst>
              <a:ext uri="{FF2B5EF4-FFF2-40B4-BE49-F238E27FC236}">
                <a16:creationId xmlns:a16="http://schemas.microsoft.com/office/drawing/2014/main" id="{DD78C7AC-2A09-3E7C-7AA7-77BCA2F26770}"/>
              </a:ext>
            </a:extLst>
          </p:cNvPr>
          <p:cNvSpPr/>
          <p:nvPr/>
        </p:nvSpPr>
        <p:spPr>
          <a:xfrm>
            <a:off x="3175246" y="3518239"/>
            <a:ext cx="239697" cy="213905"/>
          </a:xfrm>
          <a:prstGeom prst="flowChartConnector">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uk-UA"/>
          </a:p>
        </p:txBody>
      </p:sp>
      <p:sp>
        <p:nvSpPr>
          <p:cNvPr id="44" name="Блок-схема: вузол 43">
            <a:extLst>
              <a:ext uri="{FF2B5EF4-FFF2-40B4-BE49-F238E27FC236}">
                <a16:creationId xmlns:a16="http://schemas.microsoft.com/office/drawing/2014/main" id="{ED30E34F-F697-6B9D-9E15-183B4BCA90BD}"/>
              </a:ext>
            </a:extLst>
          </p:cNvPr>
          <p:cNvSpPr/>
          <p:nvPr/>
        </p:nvSpPr>
        <p:spPr>
          <a:xfrm>
            <a:off x="3175246" y="3924401"/>
            <a:ext cx="239697" cy="213905"/>
          </a:xfrm>
          <a:prstGeom prst="flowChartConnector">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uk-UA"/>
          </a:p>
        </p:txBody>
      </p:sp>
      <p:sp>
        <p:nvSpPr>
          <p:cNvPr id="45" name="Блок-схема: вузол 44">
            <a:extLst>
              <a:ext uri="{FF2B5EF4-FFF2-40B4-BE49-F238E27FC236}">
                <a16:creationId xmlns:a16="http://schemas.microsoft.com/office/drawing/2014/main" id="{B7E98D18-57FE-14CF-D90E-7B4C8E8E3378}"/>
              </a:ext>
            </a:extLst>
          </p:cNvPr>
          <p:cNvSpPr/>
          <p:nvPr/>
        </p:nvSpPr>
        <p:spPr>
          <a:xfrm>
            <a:off x="11234691" y="3569906"/>
            <a:ext cx="239697" cy="213905"/>
          </a:xfrm>
          <a:prstGeom prst="flowChartConnector">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uk-UA"/>
          </a:p>
        </p:txBody>
      </p:sp>
      <p:sp>
        <p:nvSpPr>
          <p:cNvPr id="46" name="Блок-схема: вузол 45">
            <a:extLst>
              <a:ext uri="{FF2B5EF4-FFF2-40B4-BE49-F238E27FC236}">
                <a16:creationId xmlns:a16="http://schemas.microsoft.com/office/drawing/2014/main" id="{75880A50-5665-7234-4056-97A765C2CAAA}"/>
              </a:ext>
            </a:extLst>
          </p:cNvPr>
          <p:cNvSpPr/>
          <p:nvPr/>
        </p:nvSpPr>
        <p:spPr>
          <a:xfrm>
            <a:off x="11257914" y="6048015"/>
            <a:ext cx="239697" cy="213905"/>
          </a:xfrm>
          <a:prstGeom prst="flowChartConnector">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uk-UA"/>
          </a:p>
        </p:txBody>
      </p:sp>
      <p:sp>
        <p:nvSpPr>
          <p:cNvPr id="47" name="Блок-схема: вузол 46">
            <a:extLst>
              <a:ext uri="{FF2B5EF4-FFF2-40B4-BE49-F238E27FC236}">
                <a16:creationId xmlns:a16="http://schemas.microsoft.com/office/drawing/2014/main" id="{D6167C5C-DA71-B64C-896D-F556C7760C69}"/>
              </a:ext>
            </a:extLst>
          </p:cNvPr>
          <p:cNvSpPr/>
          <p:nvPr/>
        </p:nvSpPr>
        <p:spPr>
          <a:xfrm>
            <a:off x="7463160" y="3924400"/>
            <a:ext cx="239697" cy="213905"/>
          </a:xfrm>
          <a:prstGeom prst="flowChartConnector">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uk-UA"/>
          </a:p>
        </p:txBody>
      </p:sp>
      <p:sp>
        <p:nvSpPr>
          <p:cNvPr id="48" name="Блок-схема: вузол 47">
            <a:extLst>
              <a:ext uri="{FF2B5EF4-FFF2-40B4-BE49-F238E27FC236}">
                <a16:creationId xmlns:a16="http://schemas.microsoft.com/office/drawing/2014/main" id="{43724016-EEF7-2022-D65C-46DCF4A66C68}"/>
              </a:ext>
            </a:extLst>
          </p:cNvPr>
          <p:cNvSpPr/>
          <p:nvPr/>
        </p:nvSpPr>
        <p:spPr>
          <a:xfrm>
            <a:off x="5295530" y="4320096"/>
            <a:ext cx="239697" cy="213905"/>
          </a:xfrm>
          <a:prstGeom prst="flowChartConnector">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uk-UA"/>
          </a:p>
        </p:txBody>
      </p:sp>
      <p:sp>
        <p:nvSpPr>
          <p:cNvPr id="49" name="Блок-схема: вузол 48">
            <a:extLst>
              <a:ext uri="{FF2B5EF4-FFF2-40B4-BE49-F238E27FC236}">
                <a16:creationId xmlns:a16="http://schemas.microsoft.com/office/drawing/2014/main" id="{D8A0F55F-FBDA-F1E7-7FE0-6D30242ECDC6}"/>
              </a:ext>
            </a:extLst>
          </p:cNvPr>
          <p:cNvSpPr/>
          <p:nvPr/>
        </p:nvSpPr>
        <p:spPr>
          <a:xfrm>
            <a:off x="7463159" y="4427048"/>
            <a:ext cx="239697" cy="213905"/>
          </a:xfrm>
          <a:prstGeom prst="flowChartConnector">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uk-UA"/>
          </a:p>
        </p:txBody>
      </p:sp>
      <p:sp>
        <p:nvSpPr>
          <p:cNvPr id="50" name="Блок-схема: вузол 49">
            <a:extLst>
              <a:ext uri="{FF2B5EF4-FFF2-40B4-BE49-F238E27FC236}">
                <a16:creationId xmlns:a16="http://schemas.microsoft.com/office/drawing/2014/main" id="{F7823CF6-31DC-3A79-A87F-D4B80317378F}"/>
              </a:ext>
            </a:extLst>
          </p:cNvPr>
          <p:cNvSpPr/>
          <p:nvPr/>
        </p:nvSpPr>
        <p:spPr>
          <a:xfrm>
            <a:off x="11239130" y="4438322"/>
            <a:ext cx="239697" cy="213905"/>
          </a:xfrm>
          <a:prstGeom prst="flowChartConnector">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uk-UA"/>
          </a:p>
        </p:txBody>
      </p:sp>
      <p:sp>
        <p:nvSpPr>
          <p:cNvPr id="51" name="Блок-схема: вузол 50">
            <a:extLst>
              <a:ext uri="{FF2B5EF4-FFF2-40B4-BE49-F238E27FC236}">
                <a16:creationId xmlns:a16="http://schemas.microsoft.com/office/drawing/2014/main" id="{78BE7051-7E04-738F-55E1-B876F3C9019F}"/>
              </a:ext>
            </a:extLst>
          </p:cNvPr>
          <p:cNvSpPr/>
          <p:nvPr/>
        </p:nvSpPr>
        <p:spPr>
          <a:xfrm>
            <a:off x="7463158" y="4908104"/>
            <a:ext cx="239697" cy="213905"/>
          </a:xfrm>
          <a:prstGeom prst="flowChartConnector">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uk-UA"/>
          </a:p>
        </p:txBody>
      </p:sp>
      <p:sp>
        <p:nvSpPr>
          <p:cNvPr id="52" name="Блок-схема: вузол 51">
            <a:extLst>
              <a:ext uri="{FF2B5EF4-FFF2-40B4-BE49-F238E27FC236}">
                <a16:creationId xmlns:a16="http://schemas.microsoft.com/office/drawing/2014/main" id="{3AF4C84D-18E4-DD43-8E8C-3C95F730BF56}"/>
              </a:ext>
            </a:extLst>
          </p:cNvPr>
          <p:cNvSpPr/>
          <p:nvPr/>
        </p:nvSpPr>
        <p:spPr>
          <a:xfrm>
            <a:off x="11239128" y="4927939"/>
            <a:ext cx="239697" cy="213905"/>
          </a:xfrm>
          <a:prstGeom prst="flowChartConnector">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uk-UA"/>
          </a:p>
        </p:txBody>
      </p:sp>
      <p:sp>
        <p:nvSpPr>
          <p:cNvPr id="53" name="Блок-схема: вузол 52">
            <a:extLst>
              <a:ext uri="{FF2B5EF4-FFF2-40B4-BE49-F238E27FC236}">
                <a16:creationId xmlns:a16="http://schemas.microsoft.com/office/drawing/2014/main" id="{1FC3FF51-D714-6739-ED6D-793818E375D6}"/>
              </a:ext>
            </a:extLst>
          </p:cNvPr>
          <p:cNvSpPr/>
          <p:nvPr/>
        </p:nvSpPr>
        <p:spPr>
          <a:xfrm>
            <a:off x="11234692" y="3934711"/>
            <a:ext cx="239697" cy="213905"/>
          </a:xfrm>
          <a:prstGeom prst="flowChartConnector">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uk-UA"/>
          </a:p>
        </p:txBody>
      </p:sp>
      <p:sp>
        <p:nvSpPr>
          <p:cNvPr id="54" name="Блок-схема: вузол 53">
            <a:extLst>
              <a:ext uri="{FF2B5EF4-FFF2-40B4-BE49-F238E27FC236}">
                <a16:creationId xmlns:a16="http://schemas.microsoft.com/office/drawing/2014/main" id="{1DF607E8-72BF-B247-CA43-4D990CB8D415}"/>
              </a:ext>
            </a:extLst>
          </p:cNvPr>
          <p:cNvSpPr/>
          <p:nvPr/>
        </p:nvSpPr>
        <p:spPr>
          <a:xfrm>
            <a:off x="9823141" y="6011688"/>
            <a:ext cx="239697" cy="213905"/>
          </a:xfrm>
          <a:prstGeom prst="flowChartConnector">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uk-UA"/>
          </a:p>
        </p:txBody>
      </p:sp>
      <p:sp>
        <p:nvSpPr>
          <p:cNvPr id="55" name="Блок-схема: вузол 54">
            <a:extLst>
              <a:ext uri="{FF2B5EF4-FFF2-40B4-BE49-F238E27FC236}">
                <a16:creationId xmlns:a16="http://schemas.microsoft.com/office/drawing/2014/main" id="{38579B77-66F3-B390-C0EE-BF1072B0657B}"/>
              </a:ext>
            </a:extLst>
          </p:cNvPr>
          <p:cNvSpPr/>
          <p:nvPr/>
        </p:nvSpPr>
        <p:spPr>
          <a:xfrm>
            <a:off x="3185602" y="5338910"/>
            <a:ext cx="239697" cy="213905"/>
          </a:xfrm>
          <a:prstGeom prst="flowChartConnector">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uk-UA"/>
          </a:p>
        </p:txBody>
      </p:sp>
      <p:sp>
        <p:nvSpPr>
          <p:cNvPr id="56" name="Блок-схема: вузол 55">
            <a:extLst>
              <a:ext uri="{FF2B5EF4-FFF2-40B4-BE49-F238E27FC236}">
                <a16:creationId xmlns:a16="http://schemas.microsoft.com/office/drawing/2014/main" id="{72E411BD-F3CA-6A67-DABE-67AD614AA252}"/>
              </a:ext>
            </a:extLst>
          </p:cNvPr>
          <p:cNvSpPr/>
          <p:nvPr/>
        </p:nvSpPr>
        <p:spPr>
          <a:xfrm>
            <a:off x="4116277" y="5310601"/>
            <a:ext cx="239697" cy="213905"/>
          </a:xfrm>
          <a:prstGeom prst="flowChartConnector">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uk-UA"/>
          </a:p>
        </p:txBody>
      </p:sp>
      <p:sp>
        <p:nvSpPr>
          <p:cNvPr id="57" name="Блок-схема: вузол 56">
            <a:extLst>
              <a:ext uri="{FF2B5EF4-FFF2-40B4-BE49-F238E27FC236}">
                <a16:creationId xmlns:a16="http://schemas.microsoft.com/office/drawing/2014/main" id="{7EC69124-4A8A-1AF5-C484-D132330D76D2}"/>
              </a:ext>
            </a:extLst>
          </p:cNvPr>
          <p:cNvSpPr/>
          <p:nvPr/>
        </p:nvSpPr>
        <p:spPr>
          <a:xfrm>
            <a:off x="5302927" y="5338908"/>
            <a:ext cx="239697" cy="213905"/>
          </a:xfrm>
          <a:prstGeom prst="flowChartConnector">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uk-UA"/>
          </a:p>
        </p:txBody>
      </p:sp>
      <p:sp>
        <p:nvSpPr>
          <p:cNvPr id="58" name="Блок-схема: вузол 57">
            <a:extLst>
              <a:ext uri="{FF2B5EF4-FFF2-40B4-BE49-F238E27FC236}">
                <a16:creationId xmlns:a16="http://schemas.microsoft.com/office/drawing/2014/main" id="{18887FF7-273C-0EE5-50BD-53AA1FADA4A7}"/>
              </a:ext>
            </a:extLst>
          </p:cNvPr>
          <p:cNvSpPr/>
          <p:nvPr/>
        </p:nvSpPr>
        <p:spPr>
          <a:xfrm>
            <a:off x="6319009" y="5263797"/>
            <a:ext cx="239697" cy="213905"/>
          </a:xfrm>
          <a:prstGeom prst="flowChartConnector">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uk-UA"/>
          </a:p>
        </p:txBody>
      </p:sp>
      <p:sp>
        <p:nvSpPr>
          <p:cNvPr id="59" name="Блок-схема: вузол 58">
            <a:extLst>
              <a:ext uri="{FF2B5EF4-FFF2-40B4-BE49-F238E27FC236}">
                <a16:creationId xmlns:a16="http://schemas.microsoft.com/office/drawing/2014/main" id="{6BB9ECE3-B2E3-E5AE-A730-2E9F34D3274D}"/>
              </a:ext>
            </a:extLst>
          </p:cNvPr>
          <p:cNvSpPr/>
          <p:nvPr/>
        </p:nvSpPr>
        <p:spPr>
          <a:xfrm>
            <a:off x="7457253" y="5310602"/>
            <a:ext cx="239697" cy="213905"/>
          </a:xfrm>
          <a:prstGeom prst="flowChartConnector">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uk-UA"/>
          </a:p>
        </p:txBody>
      </p:sp>
      <p:sp>
        <p:nvSpPr>
          <p:cNvPr id="60" name="Блок-схема: вузол 59">
            <a:extLst>
              <a:ext uri="{FF2B5EF4-FFF2-40B4-BE49-F238E27FC236}">
                <a16:creationId xmlns:a16="http://schemas.microsoft.com/office/drawing/2014/main" id="{FF25A988-270D-767E-FF89-18C547B9E338}"/>
              </a:ext>
            </a:extLst>
          </p:cNvPr>
          <p:cNvSpPr/>
          <p:nvPr/>
        </p:nvSpPr>
        <p:spPr>
          <a:xfrm>
            <a:off x="8537361" y="5294345"/>
            <a:ext cx="239697" cy="213905"/>
          </a:xfrm>
          <a:prstGeom prst="flowChartConnector">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uk-UA"/>
          </a:p>
        </p:txBody>
      </p:sp>
      <p:sp>
        <p:nvSpPr>
          <p:cNvPr id="61" name="Блок-схема: вузол 60">
            <a:extLst>
              <a:ext uri="{FF2B5EF4-FFF2-40B4-BE49-F238E27FC236}">
                <a16:creationId xmlns:a16="http://schemas.microsoft.com/office/drawing/2014/main" id="{C22D4694-25EC-F6CF-94A1-62BCAA421FFF}"/>
              </a:ext>
            </a:extLst>
          </p:cNvPr>
          <p:cNvSpPr/>
          <p:nvPr/>
        </p:nvSpPr>
        <p:spPr>
          <a:xfrm>
            <a:off x="11257914" y="5310603"/>
            <a:ext cx="239697" cy="213905"/>
          </a:xfrm>
          <a:prstGeom prst="flowChartConnector">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uk-UA"/>
          </a:p>
        </p:txBody>
      </p:sp>
      <p:sp>
        <p:nvSpPr>
          <p:cNvPr id="62" name="Блок-схема: вузол 61">
            <a:extLst>
              <a:ext uri="{FF2B5EF4-FFF2-40B4-BE49-F238E27FC236}">
                <a16:creationId xmlns:a16="http://schemas.microsoft.com/office/drawing/2014/main" id="{605422C3-4385-D40B-6D76-F0AC35A79491}"/>
              </a:ext>
            </a:extLst>
          </p:cNvPr>
          <p:cNvSpPr/>
          <p:nvPr/>
        </p:nvSpPr>
        <p:spPr>
          <a:xfrm>
            <a:off x="3185602" y="5737487"/>
            <a:ext cx="239697" cy="213905"/>
          </a:xfrm>
          <a:prstGeom prst="flowChartConnector">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uk-UA"/>
          </a:p>
        </p:txBody>
      </p:sp>
      <p:sp>
        <p:nvSpPr>
          <p:cNvPr id="63" name="Блок-схема: вузол 62">
            <a:extLst>
              <a:ext uri="{FF2B5EF4-FFF2-40B4-BE49-F238E27FC236}">
                <a16:creationId xmlns:a16="http://schemas.microsoft.com/office/drawing/2014/main" id="{242DC3A3-E0A4-0602-EED8-8D4437BAB0E0}"/>
              </a:ext>
            </a:extLst>
          </p:cNvPr>
          <p:cNvSpPr/>
          <p:nvPr/>
        </p:nvSpPr>
        <p:spPr>
          <a:xfrm>
            <a:off x="8537360" y="5663519"/>
            <a:ext cx="239697" cy="213905"/>
          </a:xfrm>
          <a:prstGeom prst="flowChartConnector">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uk-UA"/>
          </a:p>
        </p:txBody>
      </p:sp>
      <p:sp>
        <p:nvSpPr>
          <p:cNvPr id="64" name="Блок-схема: вузол 63">
            <a:extLst>
              <a:ext uri="{FF2B5EF4-FFF2-40B4-BE49-F238E27FC236}">
                <a16:creationId xmlns:a16="http://schemas.microsoft.com/office/drawing/2014/main" id="{2AA8416B-A03B-E5B2-95AF-A18B55F38381}"/>
              </a:ext>
            </a:extLst>
          </p:cNvPr>
          <p:cNvSpPr/>
          <p:nvPr/>
        </p:nvSpPr>
        <p:spPr>
          <a:xfrm>
            <a:off x="11234693" y="5665351"/>
            <a:ext cx="239697" cy="213905"/>
          </a:xfrm>
          <a:prstGeom prst="flowChartConnector">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uk-UA"/>
          </a:p>
        </p:txBody>
      </p:sp>
      <p:sp>
        <p:nvSpPr>
          <p:cNvPr id="65" name="Заголовок 1">
            <a:extLst>
              <a:ext uri="{FF2B5EF4-FFF2-40B4-BE49-F238E27FC236}">
                <a16:creationId xmlns:a16="http://schemas.microsoft.com/office/drawing/2014/main" id="{43B5B169-F9F3-EF77-F79E-F4D2545C5535}"/>
              </a:ext>
            </a:extLst>
          </p:cNvPr>
          <p:cNvSpPr txBox="1">
            <a:spLocks/>
          </p:cNvSpPr>
          <p:nvPr/>
        </p:nvSpPr>
        <p:spPr>
          <a:xfrm>
            <a:off x="2374395" y="172570"/>
            <a:ext cx="9474010" cy="580364"/>
          </a:xfrm>
          <a:prstGeom prst="rect">
            <a:avLst/>
          </a:prstGeom>
        </p:spPr>
        <p:txBody>
          <a:bodyPr vert="horz" lIns="91440" tIns="45720" rIns="91440" bIns="45720" rtlCol="0" anchor="ctr">
            <a:noAutofit/>
          </a:bodyPr>
          <a:lstStyle>
            <a:lvl1pPr>
              <a:lnSpc>
                <a:spcPct val="90000"/>
              </a:lnSpc>
              <a:spcBef>
                <a:spcPct val="0"/>
              </a:spcBef>
              <a:buNone/>
              <a:defRPr sz="3600" b="1">
                <a:solidFill>
                  <a:schemeClr val="bg1"/>
                </a:solidFill>
                <a:latin typeface="+mj-lt"/>
                <a:ea typeface="+mj-ea"/>
                <a:cs typeface="+mj-cs"/>
              </a:defRPr>
            </a:lvl1pPr>
          </a:lstStyle>
          <a:p>
            <a:r>
              <a:rPr lang="uk-UA" dirty="0"/>
              <a:t>Ризики та інструменти</a:t>
            </a:r>
            <a:endParaRPr lang="ru-RU" dirty="0">
              <a:solidFill>
                <a:srgbClr val="FF0000"/>
              </a:solidFill>
            </a:endParaRPr>
          </a:p>
        </p:txBody>
      </p:sp>
      <p:sp>
        <p:nvSpPr>
          <p:cNvPr id="66" name="Блок-схема: вузол 65">
            <a:extLst>
              <a:ext uri="{FF2B5EF4-FFF2-40B4-BE49-F238E27FC236}">
                <a16:creationId xmlns:a16="http://schemas.microsoft.com/office/drawing/2014/main" id="{CC9C18FF-A712-F689-4A9F-ED147B511CD1}"/>
              </a:ext>
            </a:extLst>
          </p:cNvPr>
          <p:cNvSpPr/>
          <p:nvPr/>
        </p:nvSpPr>
        <p:spPr>
          <a:xfrm>
            <a:off x="3185602" y="4898867"/>
            <a:ext cx="239697" cy="213905"/>
          </a:xfrm>
          <a:prstGeom prst="flowChartConnector">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uk-UA"/>
          </a:p>
        </p:txBody>
      </p:sp>
      <p:sp>
        <p:nvSpPr>
          <p:cNvPr id="67" name="Блок-схема: вузол 66">
            <a:extLst>
              <a:ext uri="{FF2B5EF4-FFF2-40B4-BE49-F238E27FC236}">
                <a16:creationId xmlns:a16="http://schemas.microsoft.com/office/drawing/2014/main" id="{F0359F93-BF8F-C94D-3769-EEB86B9BE9A4}"/>
              </a:ext>
            </a:extLst>
          </p:cNvPr>
          <p:cNvSpPr/>
          <p:nvPr/>
        </p:nvSpPr>
        <p:spPr>
          <a:xfrm>
            <a:off x="5295529" y="4898865"/>
            <a:ext cx="239697" cy="213905"/>
          </a:xfrm>
          <a:prstGeom prst="flowChartConnector">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uk-UA"/>
          </a:p>
        </p:txBody>
      </p:sp>
      <p:sp>
        <p:nvSpPr>
          <p:cNvPr id="68" name="Блок-схема: вузол 67">
            <a:extLst>
              <a:ext uri="{FF2B5EF4-FFF2-40B4-BE49-F238E27FC236}">
                <a16:creationId xmlns:a16="http://schemas.microsoft.com/office/drawing/2014/main" id="{8629570F-E912-5CFB-9A34-AACE0D98CB86}"/>
              </a:ext>
            </a:extLst>
          </p:cNvPr>
          <p:cNvSpPr/>
          <p:nvPr/>
        </p:nvSpPr>
        <p:spPr>
          <a:xfrm>
            <a:off x="4116278" y="4898866"/>
            <a:ext cx="239697" cy="213905"/>
          </a:xfrm>
          <a:prstGeom prst="flowChartConnector">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uk-UA"/>
          </a:p>
        </p:txBody>
      </p:sp>
      <p:sp>
        <p:nvSpPr>
          <p:cNvPr id="69" name="Блок-схема: вузол 68">
            <a:extLst>
              <a:ext uri="{FF2B5EF4-FFF2-40B4-BE49-F238E27FC236}">
                <a16:creationId xmlns:a16="http://schemas.microsoft.com/office/drawing/2014/main" id="{5FAAF7F5-88BB-34D9-72F7-966825430D8A}"/>
              </a:ext>
            </a:extLst>
          </p:cNvPr>
          <p:cNvSpPr/>
          <p:nvPr/>
        </p:nvSpPr>
        <p:spPr>
          <a:xfrm>
            <a:off x="8537361" y="4908103"/>
            <a:ext cx="239697" cy="213905"/>
          </a:xfrm>
          <a:prstGeom prst="flowChartConnector">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uk-UA"/>
          </a:p>
        </p:txBody>
      </p:sp>
    </p:spTree>
    <p:extLst>
      <p:ext uri="{BB962C8B-B14F-4D97-AF65-F5344CB8AC3E}">
        <p14:creationId xmlns:p14="http://schemas.microsoft.com/office/powerpoint/2010/main" val="288267417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Прямоугольник 14">
            <a:extLst>
              <a:ext uri="{FF2B5EF4-FFF2-40B4-BE49-F238E27FC236}">
                <a16:creationId xmlns:a16="http://schemas.microsoft.com/office/drawing/2014/main" id="{C3D8F1DF-1E93-A424-749A-18B0DD31D40D}"/>
              </a:ext>
            </a:extLst>
          </p:cNvPr>
          <p:cNvSpPr/>
          <p:nvPr/>
        </p:nvSpPr>
        <p:spPr>
          <a:xfrm rot="16200000">
            <a:off x="5473015" y="120608"/>
            <a:ext cx="1264378" cy="12210405"/>
          </a:xfrm>
          <a:prstGeom prst="rect">
            <a:avLst/>
          </a:prstGeom>
          <a:solidFill>
            <a:schemeClr val="accent2">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UA"/>
          </a:p>
        </p:txBody>
      </p:sp>
      <p:sp>
        <p:nvSpPr>
          <p:cNvPr id="3" name="Заголовок 1">
            <a:extLst>
              <a:ext uri="{FF2B5EF4-FFF2-40B4-BE49-F238E27FC236}">
                <a16:creationId xmlns:a16="http://schemas.microsoft.com/office/drawing/2014/main" id="{9B1C2AF1-067B-ED51-7103-1F716B92511D}"/>
              </a:ext>
            </a:extLst>
          </p:cNvPr>
          <p:cNvSpPr txBox="1">
            <a:spLocks/>
          </p:cNvSpPr>
          <p:nvPr/>
        </p:nvSpPr>
        <p:spPr>
          <a:xfrm>
            <a:off x="2374395" y="117212"/>
            <a:ext cx="9474010" cy="580364"/>
          </a:xfrm>
          <a:prstGeom prst="rect">
            <a:avLst/>
          </a:prstGeom>
        </p:spPr>
        <p:txBody>
          <a:bodyPr vert="horz" lIns="91440" tIns="45720" rIns="91440" bIns="45720" rtlCol="0" anchor="ctr">
            <a:noAutofit/>
          </a:bodyPr>
          <a:lstStyle>
            <a:lvl1pPr>
              <a:lnSpc>
                <a:spcPct val="90000"/>
              </a:lnSpc>
              <a:spcBef>
                <a:spcPct val="0"/>
              </a:spcBef>
              <a:buNone/>
              <a:defRPr sz="3600" b="1">
                <a:solidFill>
                  <a:schemeClr val="bg1"/>
                </a:solidFill>
                <a:latin typeface="+mj-lt"/>
                <a:ea typeface="+mj-ea"/>
                <a:cs typeface="+mj-cs"/>
              </a:defRPr>
            </a:lvl1pPr>
          </a:lstStyle>
          <a:p>
            <a:endParaRPr lang="ru-RU" dirty="0"/>
          </a:p>
        </p:txBody>
      </p:sp>
      <p:sp>
        <p:nvSpPr>
          <p:cNvPr id="4" name="Прямоугольник 27">
            <a:extLst>
              <a:ext uri="{FF2B5EF4-FFF2-40B4-BE49-F238E27FC236}">
                <a16:creationId xmlns:a16="http://schemas.microsoft.com/office/drawing/2014/main" id="{5B492AC4-596F-CA5F-416A-E632E0DF1A59}"/>
              </a:ext>
            </a:extLst>
          </p:cNvPr>
          <p:cNvSpPr/>
          <p:nvPr/>
        </p:nvSpPr>
        <p:spPr>
          <a:xfrm>
            <a:off x="1" y="-1125"/>
            <a:ext cx="12191999" cy="816201"/>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 name="Пряма сполучна лінія 3">
            <a:extLst>
              <a:ext uri="{FF2B5EF4-FFF2-40B4-BE49-F238E27FC236}">
                <a16:creationId xmlns:a16="http://schemas.microsoft.com/office/drawing/2014/main" id="{692730F2-ACBF-6C6C-79F8-909C7177192A}"/>
              </a:ext>
            </a:extLst>
          </p:cNvPr>
          <p:cNvSpPr/>
          <p:nvPr/>
        </p:nvSpPr>
        <p:spPr>
          <a:xfrm>
            <a:off x="6096001" y="3142206"/>
            <a:ext cx="3304951" cy="573586"/>
          </a:xfrm>
          <a:custGeom>
            <a:avLst/>
            <a:gdLst/>
            <a:ahLst/>
            <a:cxnLst/>
            <a:rect l="0" t="0" r="0" b="0"/>
            <a:pathLst>
              <a:path>
                <a:moveTo>
                  <a:pt x="0" y="0"/>
                </a:moveTo>
                <a:lnTo>
                  <a:pt x="0" y="286793"/>
                </a:lnTo>
                <a:lnTo>
                  <a:pt x="3304951" y="286793"/>
                </a:lnTo>
                <a:lnTo>
                  <a:pt x="3304951" y="573586"/>
                </a:lnTo>
              </a:path>
            </a:pathLst>
          </a:custGeom>
          <a:noFill/>
        </p:spPr>
        <p:style>
          <a:lnRef idx="2">
            <a:schemeClr val="accent1">
              <a:shade val="60000"/>
              <a:hueOff val="0"/>
              <a:satOff val="0"/>
              <a:lumOff val="0"/>
              <a:alphaOff val="0"/>
            </a:schemeClr>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txBody>
          <a:bodyPr/>
          <a:lstStyle/>
          <a:p>
            <a:endParaRPr lang="uk-UA"/>
          </a:p>
        </p:txBody>
      </p:sp>
      <p:sp>
        <p:nvSpPr>
          <p:cNvPr id="6" name="Пряма сполучна лінія 4">
            <a:extLst>
              <a:ext uri="{FF2B5EF4-FFF2-40B4-BE49-F238E27FC236}">
                <a16:creationId xmlns:a16="http://schemas.microsoft.com/office/drawing/2014/main" id="{96C9492B-FD6D-B62F-C417-BC63C299C372}"/>
              </a:ext>
            </a:extLst>
          </p:cNvPr>
          <p:cNvSpPr/>
          <p:nvPr/>
        </p:nvSpPr>
        <p:spPr>
          <a:xfrm>
            <a:off x="6050280" y="3142206"/>
            <a:ext cx="91440" cy="573586"/>
          </a:xfrm>
          <a:custGeom>
            <a:avLst/>
            <a:gdLst/>
            <a:ahLst/>
            <a:cxnLst/>
            <a:rect l="0" t="0" r="0" b="0"/>
            <a:pathLst>
              <a:path>
                <a:moveTo>
                  <a:pt x="45720" y="0"/>
                </a:moveTo>
                <a:lnTo>
                  <a:pt x="45720" y="573586"/>
                </a:lnTo>
              </a:path>
            </a:pathLst>
          </a:custGeom>
          <a:noFill/>
        </p:spPr>
        <p:style>
          <a:lnRef idx="2">
            <a:schemeClr val="accent1">
              <a:shade val="60000"/>
              <a:hueOff val="0"/>
              <a:satOff val="0"/>
              <a:lumOff val="0"/>
              <a:alphaOff val="0"/>
            </a:schemeClr>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txBody>
          <a:bodyPr/>
          <a:lstStyle/>
          <a:p>
            <a:endParaRPr lang="uk-UA"/>
          </a:p>
        </p:txBody>
      </p:sp>
      <p:sp>
        <p:nvSpPr>
          <p:cNvPr id="10" name="Пряма сполучна лінія 5">
            <a:extLst>
              <a:ext uri="{FF2B5EF4-FFF2-40B4-BE49-F238E27FC236}">
                <a16:creationId xmlns:a16="http://schemas.microsoft.com/office/drawing/2014/main" id="{2E8D4A6F-00A7-2BCA-3C75-7763E1546D7F}"/>
              </a:ext>
            </a:extLst>
          </p:cNvPr>
          <p:cNvSpPr/>
          <p:nvPr/>
        </p:nvSpPr>
        <p:spPr>
          <a:xfrm>
            <a:off x="2791049" y="3142206"/>
            <a:ext cx="3304951" cy="573586"/>
          </a:xfrm>
          <a:custGeom>
            <a:avLst/>
            <a:gdLst/>
            <a:ahLst/>
            <a:cxnLst/>
            <a:rect l="0" t="0" r="0" b="0"/>
            <a:pathLst>
              <a:path>
                <a:moveTo>
                  <a:pt x="3304951" y="0"/>
                </a:moveTo>
                <a:lnTo>
                  <a:pt x="3304951" y="286793"/>
                </a:lnTo>
                <a:lnTo>
                  <a:pt x="0" y="286793"/>
                </a:lnTo>
                <a:lnTo>
                  <a:pt x="0" y="573586"/>
                </a:lnTo>
              </a:path>
            </a:pathLst>
          </a:custGeom>
          <a:noFill/>
        </p:spPr>
        <p:style>
          <a:lnRef idx="2">
            <a:schemeClr val="accent1">
              <a:shade val="60000"/>
              <a:hueOff val="0"/>
              <a:satOff val="0"/>
              <a:lumOff val="0"/>
              <a:alphaOff val="0"/>
            </a:schemeClr>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txBody>
          <a:bodyPr/>
          <a:lstStyle/>
          <a:p>
            <a:endParaRPr lang="uk-UA"/>
          </a:p>
        </p:txBody>
      </p:sp>
      <p:grpSp>
        <p:nvGrpSpPr>
          <p:cNvPr id="14" name="Групувати 13">
            <a:extLst>
              <a:ext uri="{FF2B5EF4-FFF2-40B4-BE49-F238E27FC236}">
                <a16:creationId xmlns:a16="http://schemas.microsoft.com/office/drawing/2014/main" id="{9D4DC3E1-4E0B-547D-E0FA-6F9A6741F634}"/>
              </a:ext>
            </a:extLst>
          </p:cNvPr>
          <p:cNvGrpSpPr/>
          <p:nvPr/>
        </p:nvGrpSpPr>
        <p:grpSpPr>
          <a:xfrm>
            <a:off x="4730318" y="1776524"/>
            <a:ext cx="2731364" cy="1365682"/>
            <a:chOff x="3305578" y="1427964"/>
            <a:chExt cx="2731364" cy="1365682"/>
          </a:xfrm>
        </p:grpSpPr>
        <p:sp>
          <p:nvSpPr>
            <p:cNvPr id="29" name="Прямокутник 28">
              <a:extLst>
                <a:ext uri="{FF2B5EF4-FFF2-40B4-BE49-F238E27FC236}">
                  <a16:creationId xmlns:a16="http://schemas.microsoft.com/office/drawing/2014/main" id="{106B2AF6-3B0A-51D6-5D18-54FA4F43E625}"/>
                </a:ext>
              </a:extLst>
            </p:cNvPr>
            <p:cNvSpPr/>
            <p:nvPr/>
          </p:nvSpPr>
          <p:spPr>
            <a:xfrm>
              <a:off x="3305578" y="1427964"/>
              <a:ext cx="2731364" cy="1365682"/>
            </a:xfrm>
            <a:prstGeom prst="rect">
              <a:avLst/>
            </a:prstGeom>
          </p:spPr>
          <p:style>
            <a:lnRef idx="2">
              <a:schemeClr val="accent1">
                <a:shade val="80000"/>
                <a:hueOff val="0"/>
                <a:satOff val="0"/>
                <a:lumOff val="0"/>
                <a:alphaOff val="0"/>
              </a:schemeClr>
            </a:lnRef>
            <a:fillRef idx="1">
              <a:schemeClr val="lt1">
                <a:hueOff val="0"/>
                <a:satOff val="0"/>
                <a:lumOff val="0"/>
                <a:alphaOff val="0"/>
              </a:schemeClr>
            </a:fillRef>
            <a:effectRef idx="0">
              <a:schemeClr val="lt1">
                <a:hueOff val="0"/>
                <a:satOff val="0"/>
                <a:lumOff val="0"/>
                <a:alphaOff val="0"/>
              </a:schemeClr>
            </a:effectRef>
            <a:fontRef idx="minor">
              <a:schemeClr val="dk1">
                <a:hueOff val="0"/>
                <a:satOff val="0"/>
                <a:lumOff val="0"/>
                <a:alphaOff val="0"/>
              </a:schemeClr>
            </a:fontRef>
          </p:style>
          <p:txBody>
            <a:bodyPr/>
            <a:lstStyle/>
            <a:p>
              <a:endParaRPr lang="uk-UA"/>
            </a:p>
          </p:txBody>
        </p:sp>
        <p:sp>
          <p:nvSpPr>
            <p:cNvPr id="30" name="TextBox 29">
              <a:extLst>
                <a:ext uri="{FF2B5EF4-FFF2-40B4-BE49-F238E27FC236}">
                  <a16:creationId xmlns:a16="http://schemas.microsoft.com/office/drawing/2014/main" id="{4AC53F96-9900-03E9-0BA4-FD52FC96B049}"/>
                </a:ext>
              </a:extLst>
            </p:cNvPr>
            <p:cNvSpPr txBox="1"/>
            <p:nvPr/>
          </p:nvSpPr>
          <p:spPr>
            <a:xfrm>
              <a:off x="3305578" y="1427964"/>
              <a:ext cx="2731364" cy="1365682"/>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15240" tIns="15240" rIns="15240" bIns="15240" numCol="1" spcCol="1270" anchor="ctr" anchorCtr="0">
              <a:noAutofit/>
            </a:bodyPr>
            <a:lstStyle/>
            <a:p>
              <a:pPr marL="0" lvl="0" indent="0" algn="ctr" defTabSz="1066800">
                <a:lnSpc>
                  <a:spcPct val="90000"/>
                </a:lnSpc>
                <a:spcBef>
                  <a:spcPct val="0"/>
                </a:spcBef>
                <a:spcAft>
                  <a:spcPct val="35000"/>
                </a:spcAft>
                <a:buNone/>
              </a:pPr>
              <a:r>
                <a:rPr lang="uk-UA" sz="2400" b="1" kern="1200" dirty="0"/>
                <a:t>КОМПЛАЄНС </a:t>
              </a:r>
              <a:r>
                <a:rPr lang="uk-UA" sz="2400" b="1" kern="1200" dirty="0">
                  <a:solidFill>
                    <a:srgbClr val="FF0000"/>
                  </a:solidFill>
                </a:rPr>
                <a:t>2024</a:t>
              </a:r>
            </a:p>
          </p:txBody>
        </p:sp>
      </p:grpSp>
      <p:grpSp>
        <p:nvGrpSpPr>
          <p:cNvPr id="16" name="Групувати 15">
            <a:extLst>
              <a:ext uri="{FF2B5EF4-FFF2-40B4-BE49-F238E27FC236}">
                <a16:creationId xmlns:a16="http://schemas.microsoft.com/office/drawing/2014/main" id="{F0EC9493-C91D-20F1-602A-D593B0067199}"/>
              </a:ext>
            </a:extLst>
          </p:cNvPr>
          <p:cNvGrpSpPr/>
          <p:nvPr/>
        </p:nvGrpSpPr>
        <p:grpSpPr>
          <a:xfrm>
            <a:off x="1425367" y="3715793"/>
            <a:ext cx="2731364" cy="1365682"/>
            <a:chOff x="627" y="3367233"/>
            <a:chExt cx="2731364" cy="1365682"/>
          </a:xfrm>
        </p:grpSpPr>
        <p:sp>
          <p:nvSpPr>
            <p:cNvPr id="26" name="Прямокутник 25">
              <a:extLst>
                <a:ext uri="{FF2B5EF4-FFF2-40B4-BE49-F238E27FC236}">
                  <a16:creationId xmlns:a16="http://schemas.microsoft.com/office/drawing/2014/main" id="{7085E975-7972-B78F-61BF-F5CD2189AF0A}"/>
                </a:ext>
              </a:extLst>
            </p:cNvPr>
            <p:cNvSpPr/>
            <p:nvPr/>
          </p:nvSpPr>
          <p:spPr>
            <a:xfrm>
              <a:off x="627" y="3367233"/>
              <a:ext cx="2731364" cy="1365682"/>
            </a:xfrm>
            <a:prstGeom prst="rect">
              <a:avLst/>
            </a:prstGeom>
          </p:spPr>
          <p:style>
            <a:lnRef idx="2">
              <a:schemeClr val="accent1">
                <a:shade val="80000"/>
                <a:hueOff val="0"/>
                <a:satOff val="0"/>
                <a:lumOff val="0"/>
                <a:alphaOff val="0"/>
              </a:schemeClr>
            </a:lnRef>
            <a:fillRef idx="1">
              <a:schemeClr val="lt1">
                <a:hueOff val="0"/>
                <a:satOff val="0"/>
                <a:lumOff val="0"/>
                <a:alphaOff val="0"/>
              </a:schemeClr>
            </a:fillRef>
            <a:effectRef idx="0">
              <a:schemeClr val="lt1">
                <a:hueOff val="0"/>
                <a:satOff val="0"/>
                <a:lumOff val="0"/>
                <a:alphaOff val="0"/>
              </a:schemeClr>
            </a:effectRef>
            <a:fontRef idx="minor">
              <a:schemeClr val="dk1">
                <a:hueOff val="0"/>
                <a:satOff val="0"/>
                <a:lumOff val="0"/>
                <a:alphaOff val="0"/>
              </a:schemeClr>
            </a:fontRef>
          </p:style>
          <p:txBody>
            <a:bodyPr/>
            <a:lstStyle/>
            <a:p>
              <a:endParaRPr lang="uk-UA"/>
            </a:p>
          </p:txBody>
        </p:sp>
        <p:sp>
          <p:nvSpPr>
            <p:cNvPr id="28" name="TextBox 27">
              <a:extLst>
                <a:ext uri="{FF2B5EF4-FFF2-40B4-BE49-F238E27FC236}">
                  <a16:creationId xmlns:a16="http://schemas.microsoft.com/office/drawing/2014/main" id="{88A2E7DB-4F26-5CDA-704A-707883B860CC}"/>
                </a:ext>
              </a:extLst>
            </p:cNvPr>
            <p:cNvSpPr txBox="1"/>
            <p:nvPr/>
          </p:nvSpPr>
          <p:spPr>
            <a:xfrm>
              <a:off x="627" y="3367233"/>
              <a:ext cx="2731364" cy="1365682"/>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15240" tIns="15240" rIns="15240" bIns="15240" numCol="1" spcCol="1270" anchor="ctr" anchorCtr="0">
              <a:noAutofit/>
            </a:bodyPr>
            <a:lstStyle/>
            <a:p>
              <a:pPr marL="0" lvl="0" indent="0" algn="ctr" defTabSz="1066800">
                <a:lnSpc>
                  <a:spcPct val="90000"/>
                </a:lnSpc>
                <a:spcBef>
                  <a:spcPct val="0"/>
                </a:spcBef>
                <a:spcAft>
                  <a:spcPct val="35000"/>
                </a:spcAft>
                <a:buNone/>
              </a:pPr>
              <a:r>
                <a:rPr lang="uk-UA" sz="2400" b="1" kern="1200" dirty="0">
                  <a:solidFill>
                    <a:schemeClr val="tx1"/>
                  </a:solidFill>
                </a:rPr>
                <a:t>Вибудова та підтримка процесів</a:t>
              </a:r>
            </a:p>
          </p:txBody>
        </p:sp>
      </p:grpSp>
      <p:grpSp>
        <p:nvGrpSpPr>
          <p:cNvPr id="17" name="Групувати 16">
            <a:extLst>
              <a:ext uri="{FF2B5EF4-FFF2-40B4-BE49-F238E27FC236}">
                <a16:creationId xmlns:a16="http://schemas.microsoft.com/office/drawing/2014/main" id="{3D8161DB-CEE1-B243-FAD8-1C8C4A92A904}"/>
              </a:ext>
            </a:extLst>
          </p:cNvPr>
          <p:cNvGrpSpPr/>
          <p:nvPr/>
        </p:nvGrpSpPr>
        <p:grpSpPr>
          <a:xfrm>
            <a:off x="4730318" y="3715793"/>
            <a:ext cx="2731364" cy="1365682"/>
            <a:chOff x="3305578" y="3367233"/>
            <a:chExt cx="2731364" cy="1365682"/>
          </a:xfrm>
        </p:grpSpPr>
        <p:sp>
          <p:nvSpPr>
            <p:cNvPr id="24" name="Прямокутник 23">
              <a:extLst>
                <a:ext uri="{FF2B5EF4-FFF2-40B4-BE49-F238E27FC236}">
                  <a16:creationId xmlns:a16="http://schemas.microsoft.com/office/drawing/2014/main" id="{62639F41-CEEB-3495-09C4-4D515196FE7C}"/>
                </a:ext>
              </a:extLst>
            </p:cNvPr>
            <p:cNvSpPr/>
            <p:nvPr/>
          </p:nvSpPr>
          <p:spPr>
            <a:xfrm>
              <a:off x="3305578" y="3367233"/>
              <a:ext cx="2731364" cy="1365682"/>
            </a:xfrm>
            <a:prstGeom prst="rect">
              <a:avLst/>
            </a:prstGeom>
          </p:spPr>
          <p:style>
            <a:lnRef idx="2">
              <a:schemeClr val="accent1">
                <a:shade val="80000"/>
                <a:hueOff val="0"/>
                <a:satOff val="0"/>
                <a:lumOff val="0"/>
                <a:alphaOff val="0"/>
              </a:schemeClr>
            </a:lnRef>
            <a:fillRef idx="1">
              <a:schemeClr val="lt1">
                <a:hueOff val="0"/>
                <a:satOff val="0"/>
                <a:lumOff val="0"/>
                <a:alphaOff val="0"/>
              </a:schemeClr>
            </a:fillRef>
            <a:effectRef idx="0">
              <a:schemeClr val="lt1">
                <a:hueOff val="0"/>
                <a:satOff val="0"/>
                <a:lumOff val="0"/>
                <a:alphaOff val="0"/>
              </a:schemeClr>
            </a:effectRef>
            <a:fontRef idx="minor">
              <a:schemeClr val="dk1">
                <a:hueOff val="0"/>
                <a:satOff val="0"/>
                <a:lumOff val="0"/>
                <a:alphaOff val="0"/>
              </a:schemeClr>
            </a:fontRef>
          </p:style>
          <p:txBody>
            <a:bodyPr/>
            <a:lstStyle/>
            <a:p>
              <a:endParaRPr lang="uk-UA"/>
            </a:p>
          </p:txBody>
        </p:sp>
        <p:sp>
          <p:nvSpPr>
            <p:cNvPr id="25" name="TextBox 24">
              <a:extLst>
                <a:ext uri="{FF2B5EF4-FFF2-40B4-BE49-F238E27FC236}">
                  <a16:creationId xmlns:a16="http://schemas.microsoft.com/office/drawing/2014/main" id="{14990F7F-E889-CEFC-8043-ACBD7C9CC68F}"/>
                </a:ext>
              </a:extLst>
            </p:cNvPr>
            <p:cNvSpPr txBox="1"/>
            <p:nvPr/>
          </p:nvSpPr>
          <p:spPr>
            <a:xfrm>
              <a:off x="3305578" y="3367233"/>
              <a:ext cx="2731364" cy="1365682"/>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15240" tIns="15240" rIns="15240" bIns="15240" numCol="1" spcCol="1270" anchor="ctr" anchorCtr="0">
              <a:noAutofit/>
            </a:bodyPr>
            <a:lstStyle/>
            <a:p>
              <a:pPr marL="0" lvl="0" indent="0" algn="ctr" defTabSz="1066800">
                <a:lnSpc>
                  <a:spcPct val="90000"/>
                </a:lnSpc>
                <a:spcBef>
                  <a:spcPct val="0"/>
                </a:spcBef>
                <a:spcAft>
                  <a:spcPct val="35000"/>
                </a:spcAft>
                <a:buNone/>
              </a:pPr>
              <a:r>
                <a:rPr lang="uk-UA" sz="2400" b="1" kern="1200" dirty="0"/>
                <a:t>Автоматизація</a:t>
              </a:r>
            </a:p>
          </p:txBody>
        </p:sp>
      </p:grpSp>
      <p:grpSp>
        <p:nvGrpSpPr>
          <p:cNvPr id="18" name="Групувати 17">
            <a:extLst>
              <a:ext uri="{FF2B5EF4-FFF2-40B4-BE49-F238E27FC236}">
                <a16:creationId xmlns:a16="http://schemas.microsoft.com/office/drawing/2014/main" id="{784C2A3A-E1E1-5D17-FEAE-E8A1F59AE814}"/>
              </a:ext>
            </a:extLst>
          </p:cNvPr>
          <p:cNvGrpSpPr/>
          <p:nvPr/>
        </p:nvGrpSpPr>
        <p:grpSpPr>
          <a:xfrm>
            <a:off x="8035269" y="3715793"/>
            <a:ext cx="2731364" cy="1365682"/>
            <a:chOff x="6610529" y="3367233"/>
            <a:chExt cx="2731364" cy="1365682"/>
          </a:xfrm>
        </p:grpSpPr>
        <p:sp>
          <p:nvSpPr>
            <p:cNvPr id="19" name="Прямокутник 18">
              <a:extLst>
                <a:ext uri="{FF2B5EF4-FFF2-40B4-BE49-F238E27FC236}">
                  <a16:creationId xmlns:a16="http://schemas.microsoft.com/office/drawing/2014/main" id="{0AD2BDE8-C23B-335B-3D3F-F1D35D7007FB}"/>
                </a:ext>
              </a:extLst>
            </p:cNvPr>
            <p:cNvSpPr/>
            <p:nvPr/>
          </p:nvSpPr>
          <p:spPr>
            <a:xfrm>
              <a:off x="6610529" y="3367233"/>
              <a:ext cx="2731364" cy="1365682"/>
            </a:xfrm>
            <a:prstGeom prst="rect">
              <a:avLst/>
            </a:prstGeom>
          </p:spPr>
          <p:style>
            <a:lnRef idx="2">
              <a:schemeClr val="accent1">
                <a:shade val="80000"/>
                <a:hueOff val="0"/>
                <a:satOff val="0"/>
                <a:lumOff val="0"/>
                <a:alphaOff val="0"/>
              </a:schemeClr>
            </a:lnRef>
            <a:fillRef idx="1">
              <a:schemeClr val="lt1">
                <a:hueOff val="0"/>
                <a:satOff val="0"/>
                <a:lumOff val="0"/>
                <a:alphaOff val="0"/>
              </a:schemeClr>
            </a:fillRef>
            <a:effectRef idx="0">
              <a:schemeClr val="lt1">
                <a:hueOff val="0"/>
                <a:satOff val="0"/>
                <a:lumOff val="0"/>
                <a:alphaOff val="0"/>
              </a:schemeClr>
            </a:effectRef>
            <a:fontRef idx="minor">
              <a:schemeClr val="dk1">
                <a:hueOff val="0"/>
                <a:satOff val="0"/>
                <a:lumOff val="0"/>
                <a:alphaOff val="0"/>
              </a:schemeClr>
            </a:fontRef>
          </p:style>
          <p:txBody>
            <a:bodyPr/>
            <a:lstStyle/>
            <a:p>
              <a:endParaRPr lang="uk-UA" sz="2000"/>
            </a:p>
          </p:txBody>
        </p:sp>
        <p:sp>
          <p:nvSpPr>
            <p:cNvPr id="23" name="TextBox 22">
              <a:extLst>
                <a:ext uri="{FF2B5EF4-FFF2-40B4-BE49-F238E27FC236}">
                  <a16:creationId xmlns:a16="http://schemas.microsoft.com/office/drawing/2014/main" id="{E39CE2E9-05D1-977E-1666-C319FCAC157B}"/>
                </a:ext>
              </a:extLst>
            </p:cNvPr>
            <p:cNvSpPr txBox="1"/>
            <p:nvPr/>
          </p:nvSpPr>
          <p:spPr>
            <a:xfrm>
              <a:off x="6610529" y="3367233"/>
              <a:ext cx="2731364" cy="1365682"/>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12700" tIns="12700" rIns="12700" bIns="12700" numCol="1" spcCol="1270" anchor="ctr" anchorCtr="0">
              <a:noAutofit/>
            </a:bodyPr>
            <a:lstStyle/>
            <a:p>
              <a:pPr marL="0" lvl="0" indent="0" algn="ctr" defTabSz="889000">
                <a:lnSpc>
                  <a:spcPct val="90000"/>
                </a:lnSpc>
                <a:spcBef>
                  <a:spcPct val="0"/>
                </a:spcBef>
                <a:spcAft>
                  <a:spcPct val="35000"/>
                </a:spcAft>
                <a:buNone/>
              </a:pPr>
              <a:r>
                <a:rPr lang="uk-UA" sz="2000" b="1" kern="1200" dirty="0"/>
                <a:t>Розвиток культури та нормативно-методологічне забезпечення процесів</a:t>
              </a:r>
            </a:p>
          </p:txBody>
        </p:sp>
      </p:grpSp>
      <p:sp>
        <p:nvSpPr>
          <p:cNvPr id="32" name="Заголовок 1">
            <a:extLst>
              <a:ext uri="{FF2B5EF4-FFF2-40B4-BE49-F238E27FC236}">
                <a16:creationId xmlns:a16="http://schemas.microsoft.com/office/drawing/2014/main" id="{E7145895-35AA-23A0-A549-C92752DB4C1C}"/>
              </a:ext>
            </a:extLst>
          </p:cNvPr>
          <p:cNvSpPr txBox="1">
            <a:spLocks/>
          </p:cNvSpPr>
          <p:nvPr/>
        </p:nvSpPr>
        <p:spPr>
          <a:xfrm>
            <a:off x="2374395" y="172570"/>
            <a:ext cx="9474010" cy="580364"/>
          </a:xfrm>
          <a:prstGeom prst="rect">
            <a:avLst/>
          </a:prstGeom>
        </p:spPr>
        <p:txBody>
          <a:bodyPr vert="horz" lIns="91440" tIns="45720" rIns="91440" bIns="45720" rtlCol="0" anchor="ctr">
            <a:noAutofit/>
          </a:bodyPr>
          <a:lstStyle>
            <a:lvl1pPr>
              <a:lnSpc>
                <a:spcPct val="90000"/>
              </a:lnSpc>
              <a:spcBef>
                <a:spcPct val="0"/>
              </a:spcBef>
              <a:buNone/>
              <a:defRPr sz="3600" b="1">
                <a:solidFill>
                  <a:schemeClr val="bg1"/>
                </a:solidFill>
                <a:latin typeface="+mj-lt"/>
                <a:ea typeface="+mj-ea"/>
                <a:cs typeface="+mj-cs"/>
              </a:defRPr>
            </a:lvl1pPr>
          </a:lstStyle>
          <a:p>
            <a:r>
              <a:rPr lang="uk-UA" dirty="0"/>
              <a:t>Задачі (ідеї) </a:t>
            </a:r>
            <a:r>
              <a:rPr lang="uk-UA" dirty="0">
                <a:solidFill>
                  <a:srgbClr val="FF0000"/>
                </a:solidFill>
              </a:rPr>
              <a:t>2024</a:t>
            </a:r>
            <a:endParaRPr lang="ru-RU" dirty="0">
              <a:solidFill>
                <a:srgbClr val="FF0000"/>
              </a:solidFill>
            </a:endParaRPr>
          </a:p>
        </p:txBody>
      </p:sp>
    </p:spTree>
    <p:extLst>
      <p:ext uri="{BB962C8B-B14F-4D97-AF65-F5344CB8AC3E}">
        <p14:creationId xmlns:p14="http://schemas.microsoft.com/office/powerpoint/2010/main" val="198714702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Прямоугольник 14">
            <a:extLst>
              <a:ext uri="{FF2B5EF4-FFF2-40B4-BE49-F238E27FC236}">
                <a16:creationId xmlns:a16="http://schemas.microsoft.com/office/drawing/2014/main" id="{C3D8F1DF-1E93-A424-749A-18B0DD31D40D}"/>
              </a:ext>
            </a:extLst>
          </p:cNvPr>
          <p:cNvSpPr/>
          <p:nvPr/>
        </p:nvSpPr>
        <p:spPr>
          <a:xfrm rot="16200000">
            <a:off x="5473015" y="120608"/>
            <a:ext cx="1264378" cy="12210405"/>
          </a:xfrm>
          <a:prstGeom prst="rect">
            <a:avLst/>
          </a:prstGeom>
          <a:solidFill>
            <a:schemeClr val="accent2">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UA"/>
          </a:p>
        </p:txBody>
      </p:sp>
      <p:sp>
        <p:nvSpPr>
          <p:cNvPr id="3" name="Заголовок 1">
            <a:extLst>
              <a:ext uri="{FF2B5EF4-FFF2-40B4-BE49-F238E27FC236}">
                <a16:creationId xmlns:a16="http://schemas.microsoft.com/office/drawing/2014/main" id="{9B1C2AF1-067B-ED51-7103-1F716B92511D}"/>
              </a:ext>
            </a:extLst>
          </p:cNvPr>
          <p:cNvSpPr txBox="1">
            <a:spLocks/>
          </p:cNvSpPr>
          <p:nvPr/>
        </p:nvSpPr>
        <p:spPr>
          <a:xfrm>
            <a:off x="2374395" y="117212"/>
            <a:ext cx="9474010" cy="580364"/>
          </a:xfrm>
          <a:prstGeom prst="rect">
            <a:avLst/>
          </a:prstGeom>
        </p:spPr>
        <p:txBody>
          <a:bodyPr vert="horz" lIns="91440" tIns="45720" rIns="91440" bIns="45720" rtlCol="0" anchor="ctr">
            <a:noAutofit/>
          </a:bodyPr>
          <a:lstStyle>
            <a:lvl1pPr>
              <a:lnSpc>
                <a:spcPct val="90000"/>
              </a:lnSpc>
              <a:spcBef>
                <a:spcPct val="0"/>
              </a:spcBef>
              <a:buNone/>
              <a:defRPr sz="3600" b="1">
                <a:solidFill>
                  <a:schemeClr val="bg1"/>
                </a:solidFill>
                <a:latin typeface="+mj-lt"/>
                <a:ea typeface="+mj-ea"/>
                <a:cs typeface="+mj-cs"/>
              </a:defRPr>
            </a:lvl1pPr>
          </a:lstStyle>
          <a:p>
            <a:endParaRPr lang="ru-RU" dirty="0"/>
          </a:p>
        </p:txBody>
      </p:sp>
      <p:sp>
        <p:nvSpPr>
          <p:cNvPr id="4" name="Прямоугольник 27">
            <a:extLst>
              <a:ext uri="{FF2B5EF4-FFF2-40B4-BE49-F238E27FC236}">
                <a16:creationId xmlns:a16="http://schemas.microsoft.com/office/drawing/2014/main" id="{5B492AC4-596F-CA5F-416A-E632E0DF1A59}"/>
              </a:ext>
            </a:extLst>
          </p:cNvPr>
          <p:cNvSpPr/>
          <p:nvPr/>
        </p:nvSpPr>
        <p:spPr>
          <a:xfrm>
            <a:off x="1" y="-1125"/>
            <a:ext cx="12191999" cy="816201"/>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5" name="Заголовок 1">
            <a:extLst>
              <a:ext uri="{FF2B5EF4-FFF2-40B4-BE49-F238E27FC236}">
                <a16:creationId xmlns:a16="http://schemas.microsoft.com/office/drawing/2014/main" id="{D4EED289-8EFE-CE05-706F-6C9E74C904EE}"/>
              </a:ext>
            </a:extLst>
          </p:cNvPr>
          <p:cNvSpPr txBox="1">
            <a:spLocks/>
          </p:cNvSpPr>
          <p:nvPr/>
        </p:nvSpPr>
        <p:spPr>
          <a:xfrm>
            <a:off x="2379481" y="117212"/>
            <a:ext cx="9450262" cy="580364"/>
          </a:xfrm>
          <a:prstGeom prst="rect">
            <a:avLst/>
          </a:prstGeom>
        </p:spPr>
        <p:txBody>
          <a:bodyPr vert="horz" lIns="91440" tIns="45720" rIns="91440" bIns="45720" rtlCol="0" anchor="ctr">
            <a:noAutofit/>
          </a:bodyPr>
          <a:lstStyle>
            <a:lvl1pPr>
              <a:lnSpc>
                <a:spcPct val="90000"/>
              </a:lnSpc>
              <a:spcBef>
                <a:spcPct val="0"/>
              </a:spcBef>
              <a:buNone/>
              <a:defRPr sz="3600" b="1">
                <a:solidFill>
                  <a:schemeClr val="bg1"/>
                </a:solidFill>
                <a:latin typeface="+mj-lt"/>
                <a:ea typeface="+mj-ea"/>
                <a:cs typeface="+mj-cs"/>
              </a:defRPr>
            </a:lvl1pPr>
          </a:lstStyle>
          <a:p>
            <a:r>
              <a:rPr lang="uk-UA" dirty="0"/>
              <a:t>Конфлікт інтересів</a:t>
            </a:r>
            <a:endParaRPr lang="ru-RU" dirty="0"/>
          </a:p>
        </p:txBody>
      </p:sp>
      <p:sp>
        <p:nvSpPr>
          <p:cNvPr id="27" name="TextBox 26">
            <a:extLst>
              <a:ext uri="{FF2B5EF4-FFF2-40B4-BE49-F238E27FC236}">
                <a16:creationId xmlns:a16="http://schemas.microsoft.com/office/drawing/2014/main" id="{E888E428-A5A2-56B1-28B5-9B899A264A62}"/>
              </a:ext>
            </a:extLst>
          </p:cNvPr>
          <p:cNvSpPr txBox="1"/>
          <p:nvPr/>
        </p:nvSpPr>
        <p:spPr>
          <a:xfrm>
            <a:off x="366011" y="1055566"/>
            <a:ext cx="11463732" cy="1015663"/>
          </a:xfrm>
          <a:prstGeom prst="rect">
            <a:avLst/>
          </a:prstGeom>
          <a:noFill/>
        </p:spPr>
        <p:txBody>
          <a:bodyPr wrap="square">
            <a:spAutoFit/>
          </a:bodyPr>
          <a:lstStyle/>
          <a:p>
            <a:pPr algn="just"/>
            <a:r>
              <a:rPr lang="uk-UA" sz="2000" b="1" dirty="0">
                <a:solidFill>
                  <a:schemeClr val="accent2"/>
                </a:solidFill>
                <a:hlinkClick r:id="rId2"/>
              </a:rPr>
              <a:t>Конфлікт інтересів (КОІ) </a:t>
            </a:r>
            <a:r>
              <a:rPr lang="uk-UA" sz="2000" dirty="0"/>
              <a:t>– ситуація, за якої особиста зацікавленість особи та або пов’язаних з нею осіб </a:t>
            </a:r>
            <a:r>
              <a:rPr lang="uk-UA" sz="2000" u="sng" dirty="0"/>
              <a:t>впливає</a:t>
            </a:r>
            <a:r>
              <a:rPr lang="uk-UA" sz="2000" dirty="0"/>
              <a:t> або може вплинути на об’єктивне виконання службових обов’язків і може призвести до протиріччя між особистими інтересами та службовими.</a:t>
            </a:r>
          </a:p>
        </p:txBody>
      </p:sp>
      <p:sp>
        <p:nvSpPr>
          <p:cNvPr id="23" name="TextBox 22">
            <a:extLst>
              <a:ext uri="{FF2B5EF4-FFF2-40B4-BE49-F238E27FC236}">
                <a16:creationId xmlns:a16="http://schemas.microsoft.com/office/drawing/2014/main" id="{9197D460-A380-85BF-5641-59CF4F57BB6E}"/>
              </a:ext>
            </a:extLst>
          </p:cNvPr>
          <p:cNvSpPr txBox="1"/>
          <p:nvPr/>
        </p:nvSpPr>
        <p:spPr>
          <a:xfrm>
            <a:off x="366011" y="2306022"/>
            <a:ext cx="11463732" cy="2554545"/>
          </a:xfrm>
          <a:prstGeom prst="rect">
            <a:avLst/>
          </a:prstGeom>
          <a:noFill/>
        </p:spPr>
        <p:txBody>
          <a:bodyPr wrap="square">
            <a:spAutoFit/>
          </a:bodyPr>
          <a:lstStyle/>
          <a:p>
            <a:pPr algn="just"/>
            <a:r>
              <a:rPr lang="uk-UA" sz="2000" b="1" u="sng" dirty="0">
                <a:latin typeface="Calibri" panose="020F0502020204030204" pitchFamily="34" charset="0"/>
                <a:cs typeface="Calibri" panose="020F0502020204030204" pitchFamily="34" charset="0"/>
              </a:rPr>
              <a:t>Близькі особи </a:t>
            </a:r>
          </a:p>
          <a:p>
            <a:pPr algn="just"/>
            <a:r>
              <a:rPr lang="uk-UA" sz="2000" dirty="0">
                <a:latin typeface="Calibri" panose="020F0502020204030204" pitchFamily="34" charset="0"/>
                <a:cs typeface="Calibri" panose="020F0502020204030204" pitchFamily="34" charset="0"/>
              </a:rPr>
              <a:t>(відповідно до </a:t>
            </a:r>
            <a:r>
              <a:rPr lang="ru-RU" sz="2000" b="0" i="0" dirty="0">
                <a:solidFill>
                  <a:srgbClr val="424242"/>
                </a:solidFill>
                <a:effectLst/>
                <a:latin typeface="Ubuntu" panose="020F0502020204030204" pitchFamily="34" charset="0"/>
              </a:rPr>
              <a:t>п. 1 ч. 1 ст. 3 </a:t>
            </a:r>
            <a:r>
              <a:rPr lang="ru-RU" sz="2000" b="0" i="0" u="none" strike="noStrike" dirty="0">
                <a:solidFill>
                  <a:srgbClr val="EBBB1D"/>
                </a:solidFill>
                <a:effectLst/>
                <a:latin typeface="Ubuntu" panose="020F0502020204030204" pitchFamily="34" charset="0"/>
                <a:hlinkClick r:id="rId3"/>
              </a:rPr>
              <a:t>Закону </a:t>
            </a:r>
            <a:r>
              <a:rPr lang="ru-RU" sz="2000" b="0" i="0" u="none" strike="noStrike" dirty="0" err="1">
                <a:solidFill>
                  <a:srgbClr val="EBBB1D"/>
                </a:solidFill>
                <a:effectLst/>
                <a:latin typeface="Ubuntu" panose="020F0502020204030204" pitchFamily="34" charset="0"/>
                <a:hlinkClick r:id="rId3"/>
              </a:rPr>
              <a:t>України</a:t>
            </a:r>
            <a:r>
              <a:rPr lang="ru-RU" sz="2000" b="0" i="0" u="none" strike="noStrike" dirty="0">
                <a:solidFill>
                  <a:srgbClr val="EBBB1D"/>
                </a:solidFill>
                <a:effectLst/>
                <a:latin typeface="Ubuntu" panose="020F0502020204030204" pitchFamily="34" charset="0"/>
                <a:hlinkClick r:id="rId3"/>
              </a:rPr>
              <a:t> “Про </a:t>
            </a:r>
            <a:r>
              <a:rPr lang="ru-RU" sz="2000" b="0" i="0" u="none" strike="noStrike" dirty="0" err="1">
                <a:solidFill>
                  <a:srgbClr val="EBBB1D"/>
                </a:solidFill>
                <a:effectLst/>
                <a:latin typeface="Ubuntu" panose="020F0502020204030204" pitchFamily="34" charset="0"/>
                <a:hlinkClick r:id="rId3"/>
              </a:rPr>
              <a:t>запобігання</a:t>
            </a:r>
            <a:r>
              <a:rPr lang="ru-RU" sz="2000" b="0" i="0" u="none" strike="noStrike" dirty="0">
                <a:solidFill>
                  <a:srgbClr val="EBBB1D"/>
                </a:solidFill>
                <a:effectLst/>
                <a:latin typeface="Ubuntu" panose="020F0502020204030204" pitchFamily="34" charset="0"/>
                <a:hlinkClick r:id="rId3"/>
              </a:rPr>
              <a:t> </a:t>
            </a:r>
            <a:r>
              <a:rPr lang="ru-RU" sz="2000" b="0" i="0" u="none" strike="noStrike" dirty="0" err="1">
                <a:solidFill>
                  <a:srgbClr val="EBBB1D"/>
                </a:solidFill>
                <a:effectLst/>
                <a:latin typeface="Ubuntu" panose="020F0502020204030204" pitchFamily="34" charset="0"/>
                <a:hlinkClick r:id="rId3"/>
              </a:rPr>
              <a:t>корупції</a:t>
            </a:r>
            <a:r>
              <a:rPr lang="ru-RU" sz="2000" b="0" i="0" u="none" strike="noStrike" dirty="0">
                <a:solidFill>
                  <a:srgbClr val="EBBB1D"/>
                </a:solidFill>
                <a:effectLst/>
                <a:latin typeface="Ubuntu" panose="020F0502020204030204" pitchFamily="34" charset="0"/>
                <a:hlinkClick r:id="rId3"/>
              </a:rPr>
              <a:t>”</a:t>
            </a:r>
            <a:r>
              <a:rPr lang="uk-UA" sz="2000" dirty="0">
                <a:latin typeface="Calibri" panose="020F0502020204030204" pitchFamily="34" charset="0"/>
                <a:cs typeface="Calibri" panose="020F0502020204030204" pitchFamily="34" charset="0"/>
              </a:rPr>
              <a:t>)</a:t>
            </a:r>
          </a:p>
          <a:p>
            <a:pPr algn="just"/>
            <a:r>
              <a:rPr lang="uk-UA" sz="2000" dirty="0">
                <a:latin typeface="Calibri" panose="020F0502020204030204" pitchFamily="34" charset="0"/>
                <a:cs typeface="Calibri" panose="020F0502020204030204" pitchFamily="34" charset="0"/>
              </a:rPr>
              <a:t> члени сім’ї суб’єкта, а також чоловік, дружина, батько, мати, вітчим, мачуха, син, дочка, пасинок, падчерка, рідний та двоюрідний брати, рідна та двоюрідна сестри, рідний брат та сестра дружини (чоловіка), племінник, племінниця, рідний дядько, рідна тітка, дід, баба, прадід, прабаба, внук, внучка, правнук, правнучка, зять, невістка, тесть, теща, свекор, свекруха, батько та мати дружини (чоловіка) сина (дочки), </a:t>
            </a:r>
            <a:r>
              <a:rPr lang="uk-UA" sz="2000" dirty="0" err="1">
                <a:latin typeface="Calibri" panose="020F0502020204030204" pitchFamily="34" charset="0"/>
                <a:cs typeface="Calibri" panose="020F0502020204030204" pitchFamily="34" charset="0"/>
              </a:rPr>
              <a:t>усиновлювач</a:t>
            </a:r>
            <a:r>
              <a:rPr lang="uk-UA" sz="2000" dirty="0">
                <a:latin typeface="Calibri" panose="020F0502020204030204" pitchFamily="34" charset="0"/>
                <a:cs typeface="Calibri" panose="020F0502020204030204" pitchFamily="34" charset="0"/>
              </a:rPr>
              <a:t> чи усиновлений, опікун чи піклувальник, особа, яка перебуває під опікою або піклуванням.</a:t>
            </a:r>
          </a:p>
        </p:txBody>
      </p:sp>
    </p:spTree>
    <p:extLst>
      <p:ext uri="{BB962C8B-B14F-4D97-AF65-F5344CB8AC3E}">
        <p14:creationId xmlns:p14="http://schemas.microsoft.com/office/powerpoint/2010/main" val="357469559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14">
            <a:extLst>
              <a:ext uri="{FF2B5EF4-FFF2-40B4-BE49-F238E27FC236}">
                <a16:creationId xmlns:a16="http://schemas.microsoft.com/office/drawing/2014/main" id="{60978BC6-C069-2B5C-615E-84CE1DD66335}"/>
              </a:ext>
            </a:extLst>
          </p:cNvPr>
          <p:cNvSpPr/>
          <p:nvPr/>
        </p:nvSpPr>
        <p:spPr>
          <a:xfrm rot="16200000">
            <a:off x="5867400" y="533399"/>
            <a:ext cx="6858002" cy="57912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endParaRPr lang="ru-UA" dirty="0">
              <a:latin typeface="Arial" panose="020B0604020202020204" pitchFamily="34" charset="0"/>
              <a:cs typeface="Arial" panose="020B0604020202020204" pitchFamily="34" charset="0"/>
            </a:endParaRPr>
          </a:p>
        </p:txBody>
      </p:sp>
      <p:sp>
        <p:nvSpPr>
          <p:cNvPr id="6" name="Заголовок 1">
            <a:extLst>
              <a:ext uri="{FF2B5EF4-FFF2-40B4-BE49-F238E27FC236}">
                <a16:creationId xmlns:a16="http://schemas.microsoft.com/office/drawing/2014/main" id="{0DB1F4AF-3E25-B9F6-46D4-6CA735FBB939}"/>
              </a:ext>
            </a:extLst>
          </p:cNvPr>
          <p:cNvSpPr txBox="1">
            <a:spLocks/>
          </p:cNvSpPr>
          <p:nvPr/>
        </p:nvSpPr>
        <p:spPr>
          <a:xfrm>
            <a:off x="2374395" y="117212"/>
            <a:ext cx="9474010" cy="580364"/>
          </a:xfrm>
          <a:prstGeom prst="rect">
            <a:avLst/>
          </a:prstGeom>
        </p:spPr>
        <p:txBody>
          <a:bodyPr vert="horz" lIns="91440" tIns="45720" rIns="91440" bIns="45720" rtlCol="0" anchor="ctr">
            <a:noAutofit/>
          </a:bodyPr>
          <a:lstStyle>
            <a:lvl1pPr>
              <a:lnSpc>
                <a:spcPct val="90000"/>
              </a:lnSpc>
              <a:spcBef>
                <a:spcPct val="0"/>
              </a:spcBef>
              <a:buNone/>
              <a:defRPr sz="3600" b="1">
                <a:solidFill>
                  <a:schemeClr val="bg1"/>
                </a:solidFill>
                <a:latin typeface="+mj-lt"/>
                <a:ea typeface="+mj-ea"/>
                <a:cs typeface="+mj-cs"/>
              </a:defRPr>
            </a:lvl1pPr>
          </a:lstStyle>
          <a:p>
            <a:endParaRPr lang="ru-RU" dirty="0"/>
          </a:p>
        </p:txBody>
      </p:sp>
      <p:sp>
        <p:nvSpPr>
          <p:cNvPr id="7" name="Прямоугольник 27">
            <a:extLst>
              <a:ext uri="{FF2B5EF4-FFF2-40B4-BE49-F238E27FC236}">
                <a16:creationId xmlns:a16="http://schemas.microsoft.com/office/drawing/2014/main" id="{F3979EA3-68CA-2960-C502-E347D3F10739}"/>
              </a:ext>
            </a:extLst>
          </p:cNvPr>
          <p:cNvSpPr/>
          <p:nvPr/>
        </p:nvSpPr>
        <p:spPr>
          <a:xfrm>
            <a:off x="1" y="-1126"/>
            <a:ext cx="12191999" cy="816201"/>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8" name="Заголовок 1">
            <a:extLst>
              <a:ext uri="{FF2B5EF4-FFF2-40B4-BE49-F238E27FC236}">
                <a16:creationId xmlns:a16="http://schemas.microsoft.com/office/drawing/2014/main" id="{65056306-D4B6-1415-22C0-8755848C45F0}"/>
              </a:ext>
            </a:extLst>
          </p:cNvPr>
          <p:cNvSpPr txBox="1">
            <a:spLocks/>
          </p:cNvSpPr>
          <p:nvPr/>
        </p:nvSpPr>
        <p:spPr>
          <a:xfrm>
            <a:off x="2374395" y="117212"/>
            <a:ext cx="9474010" cy="580364"/>
          </a:xfrm>
          <a:prstGeom prst="rect">
            <a:avLst/>
          </a:prstGeom>
        </p:spPr>
        <p:txBody>
          <a:bodyPr vert="horz" lIns="91440" tIns="45720" rIns="91440" bIns="45720" rtlCol="0" anchor="ctr">
            <a:noAutofit/>
          </a:bodyPr>
          <a:lstStyle>
            <a:lvl1pPr>
              <a:lnSpc>
                <a:spcPct val="90000"/>
              </a:lnSpc>
              <a:spcBef>
                <a:spcPct val="0"/>
              </a:spcBef>
              <a:buNone/>
              <a:defRPr sz="3600" b="1">
                <a:solidFill>
                  <a:schemeClr val="bg1"/>
                </a:solidFill>
                <a:latin typeface="+mj-lt"/>
                <a:ea typeface="+mj-ea"/>
                <a:cs typeface="+mj-cs"/>
              </a:defRPr>
            </a:lvl1pPr>
          </a:lstStyle>
          <a:p>
            <a:r>
              <a:rPr lang="uk-UA" dirty="0"/>
              <a:t>Перевірка контрагентів </a:t>
            </a:r>
            <a:endParaRPr lang="ru-RU" dirty="0"/>
          </a:p>
        </p:txBody>
      </p:sp>
      <p:sp>
        <p:nvSpPr>
          <p:cNvPr id="14" name="Текст 6">
            <a:extLst>
              <a:ext uri="{FF2B5EF4-FFF2-40B4-BE49-F238E27FC236}">
                <a16:creationId xmlns:a16="http://schemas.microsoft.com/office/drawing/2014/main" id="{3B4C14FE-A828-6572-51B8-25AA4A853A28}"/>
              </a:ext>
            </a:extLst>
          </p:cNvPr>
          <p:cNvSpPr txBox="1">
            <a:spLocks/>
          </p:cNvSpPr>
          <p:nvPr/>
        </p:nvSpPr>
        <p:spPr>
          <a:xfrm>
            <a:off x="6592413" y="927938"/>
            <a:ext cx="5411519" cy="3300194"/>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buNone/>
            </a:pPr>
            <a:r>
              <a:rPr lang="en-US" sz="1600" b="1" kern="1200" noProof="0" dirty="0">
                <a:solidFill>
                  <a:schemeClr val="bg1"/>
                </a:solidFill>
                <a:effectLst/>
                <a:latin typeface="+mn-lt"/>
                <a:ea typeface="+mn-ea"/>
                <a:cs typeface="Times New Roman"/>
              </a:rPr>
              <a:t>KYC (</a:t>
            </a:r>
            <a:r>
              <a:rPr lang="en-US" sz="1600" b="1" i="0" dirty="0">
                <a:solidFill>
                  <a:schemeClr val="bg1"/>
                </a:solidFill>
                <a:effectLst/>
              </a:rPr>
              <a:t>Know Your Clien</a:t>
            </a:r>
            <a:r>
              <a:rPr lang="en-US" sz="1600" b="1" dirty="0">
                <a:solidFill>
                  <a:schemeClr val="bg1"/>
                </a:solidFill>
                <a:cs typeface="Times New Roman"/>
              </a:rPr>
              <a:t>t) </a:t>
            </a:r>
            <a:r>
              <a:rPr lang="en-US" sz="1600" kern="1200" noProof="0" dirty="0">
                <a:solidFill>
                  <a:schemeClr val="bg1"/>
                </a:solidFill>
                <a:effectLst/>
                <a:latin typeface="+mn-lt"/>
                <a:ea typeface="+mn-ea"/>
                <a:cs typeface="Times New Roman"/>
              </a:rPr>
              <a:t>- </a:t>
            </a:r>
            <a:r>
              <a:rPr lang="ru-RU" sz="1600" dirty="0">
                <a:solidFill>
                  <a:schemeClr val="bg1"/>
                </a:solidFill>
                <a:cs typeface="Times New Roman"/>
              </a:rPr>
              <a:t>ц</a:t>
            </a:r>
            <a:r>
              <a:rPr lang="uk-UA" sz="1600" kern="1200" noProof="0" dirty="0">
                <a:solidFill>
                  <a:schemeClr val="bg1"/>
                </a:solidFill>
                <a:effectLst/>
                <a:latin typeface="+mn-lt"/>
                <a:ea typeface="+mn-ea"/>
                <a:cs typeface="Times New Roman"/>
              </a:rPr>
              <a:t>е комплекс заходів, який проводиться щодо перевірки контрагента (фізичної або юридичної особи) з метою виявлення потенційних ризиків при налагодженні співпраці з ним або проведенні угод та спрямовані на усунення факторів:</a:t>
            </a:r>
          </a:p>
          <a:p>
            <a:pPr marL="171450" indent="-171450" algn="just">
              <a:buFont typeface="Arial" panose="020B0604020202020204" pitchFamily="34" charset="0"/>
              <a:buChar char="•"/>
            </a:pPr>
            <a:r>
              <a:rPr lang="uk-UA" sz="1600" kern="1200" noProof="0" dirty="0">
                <a:solidFill>
                  <a:schemeClr val="bg1"/>
                </a:solidFill>
                <a:effectLst/>
                <a:latin typeface="+mn-lt"/>
                <a:ea typeface="+mn-ea"/>
                <a:cs typeface="Times New Roman"/>
              </a:rPr>
              <a:t>недотримання законодавства про боротьбу з відмиванням коштів та фінансуванням тероризму;</a:t>
            </a:r>
          </a:p>
          <a:p>
            <a:pPr marL="171450" indent="-171450" algn="just">
              <a:buFont typeface="Arial" panose="020B0604020202020204" pitchFamily="34" charset="0"/>
              <a:buChar char="•"/>
            </a:pPr>
            <a:r>
              <a:rPr lang="uk-UA" sz="1600" kern="1200" noProof="0" dirty="0">
                <a:solidFill>
                  <a:schemeClr val="bg1"/>
                </a:solidFill>
                <a:effectLst/>
                <a:latin typeface="+mn-lt"/>
                <a:ea typeface="+mn-ea"/>
                <a:cs typeface="Times New Roman"/>
              </a:rPr>
              <a:t>недотримання нормативів корпоративного управління та внутрішніх процедур компанії;</a:t>
            </a:r>
          </a:p>
          <a:p>
            <a:pPr marL="171450" indent="-171450" algn="just">
              <a:buFont typeface="Arial" panose="020B0604020202020204" pitchFamily="34" charset="0"/>
              <a:buChar char="•"/>
            </a:pPr>
            <a:r>
              <a:rPr lang="uk-UA" sz="1600" kern="1200" noProof="0" dirty="0">
                <a:solidFill>
                  <a:schemeClr val="bg1"/>
                </a:solidFill>
                <a:effectLst/>
                <a:latin typeface="+mn-lt"/>
                <a:ea typeface="+mn-ea"/>
                <a:cs typeface="Times New Roman"/>
              </a:rPr>
              <a:t>недотримання правил з конкуренції та антимонопольного законодавства;</a:t>
            </a:r>
          </a:p>
          <a:p>
            <a:pPr marL="171450" indent="-171450" algn="just">
              <a:buFont typeface="Arial" panose="020B0604020202020204" pitchFamily="34" charset="0"/>
              <a:buChar char="•"/>
            </a:pPr>
            <a:r>
              <a:rPr lang="uk-UA" sz="1600" kern="1200" noProof="0" dirty="0">
                <a:solidFill>
                  <a:schemeClr val="bg1"/>
                </a:solidFill>
                <a:effectLst/>
                <a:latin typeface="+mn-lt"/>
                <a:ea typeface="+mn-ea"/>
                <a:cs typeface="Times New Roman"/>
              </a:rPr>
              <a:t>порушення податкового законодавства та правил аудиту;</a:t>
            </a:r>
          </a:p>
          <a:p>
            <a:pPr marL="171450" indent="-171450" algn="just">
              <a:buFont typeface="Arial" panose="020B0604020202020204" pitchFamily="34" charset="0"/>
              <a:buChar char="•"/>
            </a:pPr>
            <a:r>
              <a:rPr lang="uk-UA" sz="1600" kern="1200" noProof="0" dirty="0">
                <a:solidFill>
                  <a:schemeClr val="bg1"/>
                </a:solidFill>
                <a:effectLst/>
                <a:latin typeface="+mn-lt"/>
                <a:ea typeface="+mn-ea"/>
                <a:cs typeface="Times New Roman"/>
              </a:rPr>
              <a:t>порушення правил, що стосуються санкцій.</a:t>
            </a:r>
          </a:p>
          <a:p>
            <a:pPr marL="171450" indent="-171450" algn="just">
              <a:buFont typeface="Arial" panose="020B0604020202020204" pitchFamily="34" charset="0"/>
              <a:buChar char="•"/>
            </a:pPr>
            <a:r>
              <a:rPr lang="en-US" sz="1600" kern="1200" noProof="0" dirty="0">
                <a:solidFill>
                  <a:schemeClr val="bg1"/>
                </a:solidFill>
                <a:effectLst/>
                <a:highlight>
                  <a:srgbClr val="FFFF00"/>
                </a:highlight>
                <a:latin typeface="+mn-lt"/>
                <a:ea typeface="+mn-ea"/>
                <a:cs typeface="Times New Roman"/>
                <a:hlinkClick r:id="rId3"/>
              </a:rPr>
              <a:t>https://vkursi.pro/</a:t>
            </a:r>
            <a:endParaRPr lang="uk-UA" sz="1600" dirty="0">
              <a:solidFill>
                <a:schemeClr val="bg1"/>
              </a:solidFill>
              <a:highlight>
                <a:srgbClr val="FFFF00"/>
              </a:highlight>
              <a:cs typeface="Times New Roman"/>
            </a:endParaRPr>
          </a:p>
          <a:p>
            <a:pPr marL="171450" indent="-171450" algn="just">
              <a:buFont typeface="Arial" panose="020B0604020202020204" pitchFamily="34" charset="0"/>
              <a:buChar char="•"/>
            </a:pPr>
            <a:endParaRPr lang="uk-UA" sz="1600" kern="1200" noProof="0" dirty="0">
              <a:solidFill>
                <a:schemeClr val="bg1"/>
              </a:solidFill>
              <a:effectLst/>
              <a:latin typeface="+mn-lt"/>
              <a:ea typeface="+mn-ea"/>
              <a:cs typeface="Times New Roman"/>
            </a:endParaRPr>
          </a:p>
          <a:p>
            <a:pPr marL="0" indent="0" algn="just">
              <a:buNone/>
            </a:pPr>
            <a:endParaRPr lang="ru-RU" sz="1600" b="1" dirty="0">
              <a:solidFill>
                <a:schemeClr val="accent2"/>
              </a:solidFill>
            </a:endParaRPr>
          </a:p>
        </p:txBody>
      </p:sp>
      <p:sp>
        <p:nvSpPr>
          <p:cNvPr id="5" name="Прямоугольник 14">
            <a:extLst>
              <a:ext uri="{FF2B5EF4-FFF2-40B4-BE49-F238E27FC236}">
                <a16:creationId xmlns:a16="http://schemas.microsoft.com/office/drawing/2014/main" id="{2B218B08-7D77-24DA-5DAE-1BDC7D5F528F}"/>
              </a:ext>
            </a:extLst>
          </p:cNvPr>
          <p:cNvSpPr/>
          <p:nvPr/>
        </p:nvSpPr>
        <p:spPr>
          <a:xfrm rot="16200000">
            <a:off x="2084103" y="2358061"/>
            <a:ext cx="2162400" cy="615970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UA" dirty="0"/>
          </a:p>
        </p:txBody>
      </p:sp>
      <p:sp>
        <p:nvSpPr>
          <p:cNvPr id="11" name="Прямоугольник 16">
            <a:extLst>
              <a:ext uri="{FF2B5EF4-FFF2-40B4-BE49-F238E27FC236}">
                <a16:creationId xmlns:a16="http://schemas.microsoft.com/office/drawing/2014/main" id="{4F20BDD4-AB34-0860-334B-1C4981F5B38F}"/>
              </a:ext>
            </a:extLst>
          </p:cNvPr>
          <p:cNvSpPr/>
          <p:nvPr/>
        </p:nvSpPr>
        <p:spPr>
          <a:xfrm>
            <a:off x="208456" y="4426235"/>
            <a:ext cx="2547696" cy="2092881"/>
          </a:xfrm>
          <a:prstGeom prst="rect">
            <a:avLst/>
          </a:prstGeom>
          <a:noFill/>
        </p:spPr>
        <p:txBody>
          <a:bodyPr wrap="square" rtlCol="0">
            <a:spAutoFit/>
          </a:bodyPr>
          <a:lstStyle/>
          <a:p>
            <a:pPr algn="just"/>
            <a:r>
              <a:rPr lang="uk-UA" sz="1000" dirty="0">
                <a:solidFill>
                  <a:schemeClr val="bg1"/>
                </a:solidFill>
              </a:rPr>
              <a:t>В рамках процесу КУС проводиться перевірка:</a:t>
            </a:r>
          </a:p>
          <a:p>
            <a:pPr marL="171450" indent="-171450">
              <a:buFont typeface="Arial" panose="020B0604020202020204" pitchFamily="34" charset="0"/>
              <a:buChar char="•"/>
            </a:pPr>
            <a:r>
              <a:rPr lang="uk-UA" sz="1000" dirty="0">
                <a:solidFill>
                  <a:schemeClr val="bg1"/>
                </a:solidFill>
              </a:rPr>
              <a:t>кінцевих </a:t>
            </a:r>
            <a:r>
              <a:rPr lang="uk-UA" sz="1000" dirty="0" err="1">
                <a:solidFill>
                  <a:schemeClr val="bg1"/>
                </a:solidFill>
              </a:rPr>
              <a:t>бенефіціарних</a:t>
            </a:r>
            <a:r>
              <a:rPr lang="uk-UA" sz="1000" dirty="0">
                <a:solidFill>
                  <a:schemeClr val="bg1"/>
                </a:solidFill>
              </a:rPr>
              <a:t> власників контрагента;</a:t>
            </a:r>
          </a:p>
          <a:p>
            <a:pPr marL="171450" indent="-171450">
              <a:buFont typeface="Arial" panose="020B0604020202020204" pitchFamily="34" charset="0"/>
              <a:buChar char="•"/>
            </a:pPr>
            <a:r>
              <a:rPr lang="uk-UA" sz="1000" dirty="0">
                <a:solidFill>
                  <a:schemeClr val="bg1"/>
                </a:solidFill>
              </a:rPr>
              <a:t>належність чи неналежність кінцевих </a:t>
            </a:r>
            <a:r>
              <a:rPr lang="uk-UA" sz="1000" dirty="0" err="1">
                <a:solidFill>
                  <a:schemeClr val="bg1"/>
                </a:solidFill>
              </a:rPr>
              <a:t>бенефіціарних</a:t>
            </a:r>
            <a:r>
              <a:rPr lang="uk-UA" sz="1000" dirty="0">
                <a:solidFill>
                  <a:schemeClr val="bg1"/>
                </a:solidFill>
              </a:rPr>
              <a:t> власників контрагента до РЕР;</a:t>
            </a:r>
          </a:p>
          <a:p>
            <a:pPr marL="171450" indent="-171450">
              <a:buFont typeface="Arial" panose="020B0604020202020204" pitchFamily="34" charset="0"/>
              <a:buChar char="•"/>
            </a:pPr>
            <a:r>
              <a:rPr lang="uk-UA" sz="1000" dirty="0">
                <a:solidFill>
                  <a:schemeClr val="bg1"/>
                </a:solidFill>
              </a:rPr>
              <a:t>наявність інформації про контрагента чи його КБВ в </a:t>
            </a:r>
            <a:r>
              <a:rPr lang="uk-UA" sz="1000" dirty="0" err="1">
                <a:solidFill>
                  <a:schemeClr val="bg1"/>
                </a:solidFill>
              </a:rPr>
              <a:t>санкційних</a:t>
            </a:r>
            <a:r>
              <a:rPr lang="uk-UA" sz="1000" dirty="0">
                <a:solidFill>
                  <a:schemeClr val="bg1"/>
                </a:solidFill>
              </a:rPr>
              <a:t> списках,  кримінальних провадженнях, корупційних схемах, справах щодо відмивання коштів, незаконних операціях ін.</a:t>
            </a:r>
          </a:p>
        </p:txBody>
      </p:sp>
      <p:sp>
        <p:nvSpPr>
          <p:cNvPr id="10" name="Прямоугольник 14">
            <a:extLst>
              <a:ext uri="{FF2B5EF4-FFF2-40B4-BE49-F238E27FC236}">
                <a16:creationId xmlns:a16="http://schemas.microsoft.com/office/drawing/2014/main" id="{723938AC-BB56-0A97-5E0D-762F71417764}"/>
              </a:ext>
            </a:extLst>
          </p:cNvPr>
          <p:cNvSpPr/>
          <p:nvPr/>
        </p:nvSpPr>
        <p:spPr>
          <a:xfrm>
            <a:off x="2756152" y="4453876"/>
            <a:ext cx="3719447" cy="2246769"/>
          </a:xfrm>
          <a:prstGeom prst="rect">
            <a:avLst/>
          </a:prstGeom>
          <a:noFill/>
        </p:spPr>
        <p:txBody>
          <a:bodyPr wrap="square" rtlCol="0">
            <a:spAutoFit/>
          </a:bodyPr>
          <a:lstStyle/>
          <a:p>
            <a:r>
              <a:rPr lang="uk-UA" sz="1000" dirty="0">
                <a:solidFill>
                  <a:schemeClr val="bg1"/>
                </a:solidFill>
              </a:rPr>
              <a:t>Відсутність комплексної  перевірки може спричинити такі наслідки: </a:t>
            </a:r>
          </a:p>
          <a:p>
            <a:pPr marL="171450" indent="-171450">
              <a:spcAft>
                <a:spcPts val="245"/>
              </a:spcAft>
              <a:buFont typeface="Arial" panose="020B0604020202020204" pitchFamily="34" charset="0"/>
              <a:buChar char="•"/>
            </a:pPr>
            <a:r>
              <a:rPr lang="uk-UA" sz="1000" dirty="0">
                <a:solidFill>
                  <a:schemeClr val="bg1"/>
                </a:solidFill>
              </a:rPr>
              <a:t>відмова у співпраці з боку міжнародних банків; </a:t>
            </a:r>
          </a:p>
          <a:p>
            <a:pPr marL="171450" indent="-171450">
              <a:spcAft>
                <a:spcPts val="245"/>
              </a:spcAft>
              <a:buFont typeface="Arial" panose="020B0604020202020204" pitchFamily="34" charset="0"/>
              <a:buChar char="•"/>
            </a:pPr>
            <a:r>
              <a:rPr lang="uk-UA" sz="1000" dirty="0">
                <a:solidFill>
                  <a:schemeClr val="bg1"/>
                </a:solidFill>
              </a:rPr>
              <a:t>блокування коштів Компанії у банку, який вважає операцію сумнівною; </a:t>
            </a:r>
          </a:p>
          <a:p>
            <a:pPr marL="171450" indent="-171450">
              <a:spcAft>
                <a:spcPts val="245"/>
              </a:spcAft>
              <a:buFont typeface="Arial" panose="020B0604020202020204" pitchFamily="34" charset="0"/>
              <a:buChar char="•"/>
            </a:pPr>
            <a:r>
              <a:rPr lang="uk-UA" sz="1000" dirty="0">
                <a:solidFill>
                  <a:schemeClr val="bg1"/>
                </a:solidFill>
              </a:rPr>
              <a:t>неповернення ПДВ (20% від суми операції); </a:t>
            </a:r>
          </a:p>
          <a:p>
            <a:pPr marL="171450" indent="-171450">
              <a:spcAft>
                <a:spcPts val="245"/>
              </a:spcAft>
              <a:buFont typeface="Arial" panose="020B0604020202020204" pitchFamily="34" charset="0"/>
              <a:buChar char="•"/>
            </a:pPr>
            <a:r>
              <a:rPr lang="uk-UA" sz="1000" dirty="0">
                <a:solidFill>
                  <a:schemeClr val="bg1"/>
                </a:solidFill>
              </a:rPr>
              <a:t>кримінальні провадження, включаючи звинувачення у роботі із фіктивними компаніями; </a:t>
            </a:r>
          </a:p>
          <a:p>
            <a:pPr marL="171450" indent="-171450">
              <a:spcAft>
                <a:spcPts val="245"/>
              </a:spcAft>
              <a:buFont typeface="Arial" panose="020B0604020202020204" pitchFamily="34" charset="0"/>
              <a:buChar char="•"/>
            </a:pPr>
            <a:r>
              <a:rPr lang="uk-UA" sz="1000" dirty="0">
                <a:solidFill>
                  <a:schemeClr val="bg1"/>
                </a:solidFill>
              </a:rPr>
              <a:t>надмірна увага з боку контролюючих органів; </a:t>
            </a:r>
          </a:p>
          <a:p>
            <a:pPr marL="171450" indent="-171450">
              <a:spcAft>
                <a:spcPts val="245"/>
              </a:spcAft>
              <a:buFont typeface="Arial" panose="020B0604020202020204" pitchFamily="34" charset="0"/>
              <a:buChar char="•"/>
            </a:pPr>
            <a:r>
              <a:rPr lang="uk-UA" sz="1000" dirty="0">
                <a:solidFill>
                  <a:schemeClr val="bg1"/>
                </a:solidFill>
              </a:rPr>
              <a:t>втрата ділової репутації; </a:t>
            </a:r>
          </a:p>
          <a:p>
            <a:pPr marL="171450" indent="-171450">
              <a:buFont typeface="Arial" panose="020B0604020202020204" pitchFamily="34" charset="0"/>
              <a:buChar char="•"/>
            </a:pPr>
            <a:r>
              <a:rPr lang="uk-UA" sz="1000" dirty="0">
                <a:solidFill>
                  <a:schemeClr val="bg1"/>
                </a:solidFill>
              </a:rPr>
              <a:t>негативна інформація в ЗМІ. </a:t>
            </a:r>
            <a:endParaRPr lang="en-US" sz="1000" dirty="0">
              <a:solidFill>
                <a:schemeClr val="bg1"/>
              </a:solidFill>
            </a:endParaRPr>
          </a:p>
          <a:p>
            <a:pPr algn="ctr"/>
            <a:br>
              <a:rPr lang="uk-UA" sz="1000" dirty="0">
                <a:solidFill>
                  <a:schemeClr val="bg1"/>
                </a:solidFill>
              </a:rPr>
            </a:br>
            <a:endParaRPr lang="en-US" sz="1000" dirty="0">
              <a:solidFill>
                <a:schemeClr val="bg1"/>
              </a:solidFill>
            </a:endParaRPr>
          </a:p>
        </p:txBody>
      </p:sp>
      <p:pic>
        <p:nvPicPr>
          <p:cNvPr id="3074" name="Picture 2" descr="Де перевірити надійність контрагента? - 18000.com.ua">
            <a:extLst>
              <a:ext uri="{FF2B5EF4-FFF2-40B4-BE49-F238E27FC236}">
                <a16:creationId xmlns:a16="http://schemas.microsoft.com/office/drawing/2014/main" id="{BF97B808-01D7-AC06-C3B5-F119D3B2F3A4}"/>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83868" y="814440"/>
            <a:ext cx="5362870" cy="357703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53852406"/>
      </p:ext>
    </p:extLst>
  </p:cSld>
  <p:clrMapOvr>
    <a:masterClrMapping/>
  </p:clrMapOvr>
</p:sld>
</file>

<file path=ppt/theme/theme1.xml><?xml version="1.0" encoding="utf-8"?>
<a:theme xmlns:a="http://schemas.openxmlformats.org/drawingml/2006/main" name="Тема Office">
  <a:themeElements>
    <a:clrScheme name="Офіс">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Офіс">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Офіс">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Офіс">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Офіс">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Офіс">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5498</TotalTime>
  <Words>927</Words>
  <Application>Microsoft Office PowerPoint</Application>
  <PresentationFormat>Широкий екран</PresentationFormat>
  <Paragraphs>136</Paragraphs>
  <Slides>11</Slides>
  <Notes>1</Notes>
  <HiddenSlides>0</HiddenSlides>
  <MMClips>0</MMClips>
  <ScaleCrop>false</ScaleCrop>
  <HeadingPairs>
    <vt:vector size="6" baseType="variant">
      <vt:variant>
        <vt:lpstr>Використані шрифти</vt:lpstr>
      </vt:variant>
      <vt:variant>
        <vt:i4>5</vt:i4>
      </vt:variant>
      <vt:variant>
        <vt:lpstr>Тема</vt:lpstr>
      </vt:variant>
      <vt:variant>
        <vt:i4>1</vt:i4>
      </vt:variant>
      <vt:variant>
        <vt:lpstr>Заголовки слайдів</vt:lpstr>
      </vt:variant>
      <vt:variant>
        <vt:i4>11</vt:i4>
      </vt:variant>
    </vt:vector>
  </HeadingPairs>
  <TitlesOfParts>
    <vt:vector size="17" baseType="lpstr">
      <vt:lpstr>Arial</vt:lpstr>
      <vt:lpstr>Arial Black</vt:lpstr>
      <vt:lpstr>Calibri</vt:lpstr>
      <vt:lpstr>Calibri Light</vt:lpstr>
      <vt:lpstr>Ubuntu</vt:lpstr>
      <vt:lpstr>Тема Office</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Презентація PowerPoint</dc:title>
  <dc:creator>Shtoiko Maryna</dc:creator>
  <cp:lastModifiedBy>Алтуніна Анастасія</cp:lastModifiedBy>
  <cp:revision>32</cp:revision>
  <cp:lastPrinted>2023-11-09T07:03:38Z</cp:lastPrinted>
  <dcterms:created xsi:type="dcterms:W3CDTF">2023-06-20T18:42:10Z</dcterms:created>
  <dcterms:modified xsi:type="dcterms:W3CDTF">2023-12-12T09:20:37Z</dcterms:modified>
</cp:coreProperties>
</file>