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0"/>
  </p:notesMasterIdLst>
  <p:sldIdLst>
    <p:sldId id="257" r:id="rId2"/>
    <p:sldId id="278" r:id="rId3"/>
    <p:sldId id="281" r:id="rId4"/>
    <p:sldId id="282" r:id="rId5"/>
    <p:sldId id="273" r:id="rId6"/>
    <p:sldId id="287" r:id="rId7"/>
    <p:sldId id="286" r:id="rId8"/>
    <p:sldId id="275" r:id="rId9"/>
  </p:sldIdLst>
  <p:sldSz cx="12192000" cy="6858000"/>
  <p:notesSz cx="6805613" cy="99441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F68C14-0661-4D8A-A730-129ADDAF1098}" v="131" dt="2023-11-09T06:59:56.3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8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туніна Анастасія" userId="497fdcbd-4870-4a08-99cd-9a3dc20bab00" providerId="ADAL" clId="{6DF68C14-0661-4D8A-A730-129ADDAF1098}"/>
    <pc:docChg chg="undo custSel addSld delSld modSld sldOrd modNotesMaster">
      <pc:chgData name="Алтуніна Анастасія" userId="497fdcbd-4870-4a08-99cd-9a3dc20bab00" providerId="ADAL" clId="{6DF68C14-0661-4D8A-A730-129ADDAF1098}" dt="2023-11-09T08:16:07.345" v="1566" actId="20577"/>
      <pc:docMkLst>
        <pc:docMk/>
      </pc:docMkLst>
      <pc:sldChg chg="addSp delSp modSp mod">
        <pc:chgData name="Алтуніна Анастасія" userId="497fdcbd-4870-4a08-99cd-9a3dc20bab00" providerId="ADAL" clId="{6DF68C14-0661-4D8A-A730-129ADDAF1098}" dt="2023-11-09T08:16:07.345" v="1566" actId="20577"/>
        <pc:sldMkLst>
          <pc:docMk/>
          <pc:sldMk cId="3261370696" sldId="257"/>
        </pc:sldMkLst>
        <pc:spChg chg="add">
          <ac:chgData name="Алтуніна Анастасія" userId="497fdcbd-4870-4a08-99cd-9a3dc20bab00" providerId="ADAL" clId="{6DF68C14-0661-4D8A-A730-129ADDAF1098}" dt="2023-11-06T07:18:54.810" v="22"/>
          <ac:spMkLst>
            <pc:docMk/>
            <pc:sldMk cId="3261370696" sldId="257"/>
            <ac:spMk id="2" creationId="{DD6B0E79-0F8E-19B7-E3F7-AD331808F545}"/>
          </ac:spMkLst>
        </pc:spChg>
        <pc:spChg chg="mod">
          <ac:chgData name="Алтуніна Анастасія" userId="497fdcbd-4870-4a08-99cd-9a3dc20bab00" providerId="ADAL" clId="{6DF68C14-0661-4D8A-A730-129ADDAF1098}" dt="2023-11-06T07:17:29.575" v="17" actId="1076"/>
          <ac:spMkLst>
            <pc:docMk/>
            <pc:sldMk cId="3261370696" sldId="257"/>
            <ac:spMk id="9" creationId="{81B021BF-A146-4486-952C-321C2E738A90}"/>
          </ac:spMkLst>
        </pc:spChg>
        <pc:spChg chg="del">
          <ac:chgData name="Алтуніна Анастасія" userId="497fdcbd-4870-4a08-99cd-9a3dc20bab00" providerId="ADAL" clId="{6DF68C14-0661-4D8A-A730-129ADDAF1098}" dt="2023-11-06T07:17:38.257" v="21" actId="478"/>
          <ac:spMkLst>
            <pc:docMk/>
            <pc:sldMk cId="3261370696" sldId="257"/>
            <ac:spMk id="11" creationId="{72FCFBD6-9C12-C504-01C5-3180F6314608}"/>
          </ac:spMkLst>
        </pc:spChg>
        <pc:spChg chg="mod">
          <ac:chgData name="Алтуніна Анастасія" userId="497fdcbd-4870-4a08-99cd-9a3dc20bab00" providerId="ADAL" clId="{6DF68C14-0661-4D8A-A730-129ADDAF1098}" dt="2023-11-09T08:16:07.345" v="1566" actId="20577"/>
          <ac:spMkLst>
            <pc:docMk/>
            <pc:sldMk cId="3261370696" sldId="257"/>
            <ac:spMk id="18" creationId="{08DAF865-96F5-4176-9983-A7D572FF73F1}"/>
          </ac:spMkLst>
        </pc:spChg>
        <pc:picChg chg="add mod">
          <ac:chgData name="Алтуніна Анастасія" userId="497fdcbd-4870-4a08-99cd-9a3dc20bab00" providerId="ADAL" clId="{6DF68C14-0661-4D8A-A730-129ADDAF1098}" dt="2023-11-06T07:19:05.809" v="26" actId="1076"/>
          <ac:picMkLst>
            <pc:docMk/>
            <pc:sldMk cId="3261370696" sldId="257"/>
            <ac:picMk id="3" creationId="{69337A08-77C5-C749-2C47-A3B0C7C386B1}"/>
          </ac:picMkLst>
        </pc:picChg>
        <pc:picChg chg="del mod">
          <ac:chgData name="Алтуніна Анастасія" userId="497fdcbd-4870-4a08-99cd-9a3dc20bab00" providerId="ADAL" clId="{6DF68C14-0661-4D8A-A730-129ADDAF1098}" dt="2023-11-06T07:17:13.010" v="11" actId="478"/>
          <ac:picMkLst>
            <pc:docMk/>
            <pc:sldMk cId="3261370696" sldId="257"/>
            <ac:picMk id="4" creationId="{751E3BAF-13D6-6B38-8444-E5AC524BDCCD}"/>
          </ac:picMkLst>
        </pc:picChg>
        <pc:picChg chg="add del mod">
          <ac:chgData name="Алтуніна Анастасія" userId="497fdcbd-4870-4a08-99cd-9a3dc20bab00" providerId="ADAL" clId="{6DF68C14-0661-4D8A-A730-129ADDAF1098}" dt="2023-11-06T07:17:35.039" v="20" actId="478"/>
          <ac:picMkLst>
            <pc:docMk/>
            <pc:sldMk cId="3261370696" sldId="257"/>
            <ac:picMk id="1026" creationId="{D89E557B-1D78-95E3-2987-E495326BC2AE}"/>
          </ac:picMkLst>
        </pc:picChg>
      </pc:sldChg>
      <pc:sldChg chg="addSp delSp modSp mod">
        <pc:chgData name="Алтуніна Анастасія" userId="497fdcbd-4870-4a08-99cd-9a3dc20bab00" providerId="ADAL" clId="{6DF68C14-0661-4D8A-A730-129ADDAF1098}" dt="2023-11-06T12:03:49.736" v="1173" actId="1076"/>
        <pc:sldMkLst>
          <pc:docMk/>
          <pc:sldMk cId="2137027926" sldId="258"/>
        </pc:sldMkLst>
        <pc:spChg chg="add mod">
          <ac:chgData name="Алтуніна Анастасія" userId="497fdcbd-4870-4a08-99cd-9a3dc20bab00" providerId="ADAL" clId="{6DF68C14-0661-4D8A-A730-129ADDAF1098}" dt="2023-11-06T12:03:49.736" v="1173" actId="1076"/>
          <ac:spMkLst>
            <pc:docMk/>
            <pc:sldMk cId="2137027926" sldId="258"/>
            <ac:spMk id="2" creationId="{A73521D0-FE86-6387-A60E-27BBF12F2F5B}"/>
          </ac:spMkLst>
        </pc:spChg>
        <pc:spChg chg="mod">
          <ac:chgData name="Алтуніна Анастасія" userId="497fdcbd-4870-4a08-99cd-9a3dc20bab00" providerId="ADAL" clId="{6DF68C14-0661-4D8A-A730-129ADDAF1098}" dt="2023-11-06T12:03:36.611" v="1171" actId="255"/>
          <ac:spMkLst>
            <pc:docMk/>
            <pc:sldMk cId="2137027926" sldId="258"/>
            <ac:spMk id="5" creationId="{B3F4E659-BB96-4AFD-E0D2-E0B0EBE96EF9}"/>
          </ac:spMkLst>
        </pc:spChg>
        <pc:spChg chg="mod">
          <ac:chgData name="Алтуніна Анастасія" userId="497fdcbd-4870-4a08-99cd-9a3dc20bab00" providerId="ADAL" clId="{6DF68C14-0661-4D8A-A730-129ADDAF1098}" dt="2023-11-06T11:51:49.762" v="1094" actId="20577"/>
          <ac:spMkLst>
            <pc:docMk/>
            <pc:sldMk cId="2137027926" sldId="258"/>
            <ac:spMk id="26" creationId="{4DC6425E-7215-DA2E-9402-3A378322ECC8}"/>
          </ac:spMkLst>
        </pc:spChg>
        <pc:picChg chg="del">
          <ac:chgData name="Алтуніна Анастасія" userId="497fdcbd-4870-4a08-99cd-9a3dc20bab00" providerId="ADAL" clId="{6DF68C14-0661-4D8A-A730-129ADDAF1098}" dt="2023-11-06T07:21:00.612" v="27" actId="478"/>
          <ac:picMkLst>
            <pc:docMk/>
            <pc:sldMk cId="2137027926" sldId="258"/>
            <ac:picMk id="12" creationId="{6F1E5A5B-ADB8-758F-DCC4-8D5D810A70BD}"/>
          </ac:picMkLst>
        </pc:picChg>
        <pc:picChg chg="del">
          <ac:chgData name="Алтуніна Анастасія" userId="497fdcbd-4870-4a08-99cd-9a3dc20bab00" providerId="ADAL" clId="{6DF68C14-0661-4D8A-A730-129ADDAF1098}" dt="2023-11-06T07:16:02.715" v="0" actId="478"/>
          <ac:picMkLst>
            <pc:docMk/>
            <pc:sldMk cId="2137027926" sldId="258"/>
            <ac:picMk id="27" creationId="{130E530F-E1EB-ED49-41CA-76CFF12755EE}"/>
          </ac:picMkLst>
        </pc:picChg>
      </pc:sldChg>
      <pc:sldChg chg="addSp delSp add del mod">
        <pc:chgData name="Алтуніна Анастасія" userId="497fdcbd-4870-4a08-99cd-9a3dc20bab00" providerId="ADAL" clId="{6DF68C14-0661-4D8A-A730-129ADDAF1098}" dt="2023-11-06T09:35:34.494" v="922" actId="47"/>
        <pc:sldMkLst>
          <pc:docMk/>
          <pc:sldMk cId="2478888273" sldId="270"/>
        </pc:sldMkLst>
        <pc:spChg chg="del">
          <ac:chgData name="Алтуніна Анастасія" userId="497fdcbd-4870-4a08-99cd-9a3dc20bab00" providerId="ADAL" clId="{6DF68C14-0661-4D8A-A730-129ADDAF1098}" dt="2023-11-06T09:34:37.256" v="906" actId="478"/>
          <ac:spMkLst>
            <pc:docMk/>
            <pc:sldMk cId="2478888273" sldId="270"/>
            <ac:spMk id="9" creationId="{8B8EADF1-480B-0E62-8761-35D848BD15EB}"/>
          </ac:spMkLst>
        </pc:spChg>
        <pc:graphicFrameChg chg="add del">
          <ac:chgData name="Алтуніна Анастасія" userId="497fdcbd-4870-4a08-99cd-9a3dc20bab00" providerId="ADAL" clId="{6DF68C14-0661-4D8A-A730-129ADDAF1098}" dt="2023-11-06T09:34:49.085" v="909" actId="21"/>
          <ac:graphicFrameMkLst>
            <pc:docMk/>
            <pc:sldMk cId="2478888273" sldId="270"/>
            <ac:graphicFrameMk id="8" creationId="{C54BC420-44D9-7B80-708B-62F57A2B0153}"/>
          </ac:graphicFrameMkLst>
        </pc:graphicFrameChg>
      </pc:sldChg>
      <pc:sldChg chg="add del">
        <pc:chgData name="Алтуніна Анастасія" userId="497fdcbd-4870-4a08-99cd-9a3dc20bab00" providerId="ADAL" clId="{6DF68C14-0661-4D8A-A730-129ADDAF1098}" dt="2023-11-06T09:19:43.938" v="859" actId="47"/>
        <pc:sldMkLst>
          <pc:docMk/>
          <pc:sldMk cId="2290819736" sldId="272"/>
        </pc:sldMkLst>
      </pc:sldChg>
      <pc:sldChg chg="addSp delSp modSp mod">
        <pc:chgData name="Алтуніна Анастасія" userId="497fdcbd-4870-4a08-99cd-9a3dc20bab00" providerId="ADAL" clId="{6DF68C14-0661-4D8A-A730-129ADDAF1098}" dt="2023-11-06T13:07:36.676" v="1445" actId="20577"/>
        <pc:sldMkLst>
          <pc:docMk/>
          <pc:sldMk cId="3325490092" sldId="273"/>
        </pc:sldMkLst>
        <pc:spChg chg="add del mod">
          <ac:chgData name="Алтуніна Анастасія" userId="497fdcbd-4870-4a08-99cd-9a3dc20bab00" providerId="ADAL" clId="{6DF68C14-0661-4D8A-A730-129ADDAF1098}" dt="2023-11-06T07:52:13.350" v="359" actId="478"/>
          <ac:spMkLst>
            <pc:docMk/>
            <pc:sldMk cId="3325490092" sldId="273"/>
            <ac:spMk id="3" creationId="{73392194-EDAA-ADEF-2237-FB21C29F59F5}"/>
          </ac:spMkLst>
        </pc:spChg>
        <pc:spChg chg="add del mod">
          <ac:chgData name="Алтуніна Анастасія" userId="497fdcbd-4870-4a08-99cd-9a3dc20bab00" providerId="ADAL" clId="{6DF68C14-0661-4D8A-A730-129ADDAF1098}" dt="2023-11-06T08:14:33.775" v="368" actId="478"/>
          <ac:spMkLst>
            <pc:docMk/>
            <pc:sldMk cId="3325490092" sldId="273"/>
            <ac:spMk id="5" creationId="{06951A0F-5615-5F1A-CA5B-C21B02A7D204}"/>
          </ac:spMkLst>
        </pc:spChg>
        <pc:spChg chg="mod">
          <ac:chgData name="Алтуніна Анастасія" userId="497fdcbd-4870-4a08-99cd-9a3dc20bab00" providerId="ADAL" clId="{6DF68C14-0661-4D8A-A730-129ADDAF1098}" dt="2023-11-06T07:49:57.787" v="347" actId="1076"/>
          <ac:spMkLst>
            <pc:docMk/>
            <pc:sldMk cId="3325490092" sldId="273"/>
            <ac:spMk id="83" creationId="{58B1E172-91B1-6D82-283F-5613178C12ED}"/>
          </ac:spMkLst>
        </pc:spChg>
        <pc:spChg chg="mod">
          <ac:chgData name="Алтуніна Анастасія" userId="497fdcbd-4870-4a08-99cd-9a3dc20bab00" providerId="ADAL" clId="{6DF68C14-0661-4D8A-A730-129ADDAF1098}" dt="2023-11-06T08:22:45.439" v="441" actId="1076"/>
          <ac:spMkLst>
            <pc:docMk/>
            <pc:sldMk cId="3325490092" sldId="273"/>
            <ac:spMk id="85" creationId="{43B41A87-699A-82D5-A4E0-15B811B58232}"/>
          </ac:spMkLst>
        </pc:spChg>
        <pc:spChg chg="mod">
          <ac:chgData name="Алтуніна Анастасія" userId="497fdcbd-4870-4a08-99cd-9a3dc20bab00" providerId="ADAL" clId="{6DF68C14-0661-4D8A-A730-129ADDAF1098}" dt="2023-11-06T13:07:31.096" v="1443" actId="20577"/>
          <ac:spMkLst>
            <pc:docMk/>
            <pc:sldMk cId="3325490092" sldId="273"/>
            <ac:spMk id="86" creationId="{B52FB210-8974-4656-0B63-F0129206D622}"/>
          </ac:spMkLst>
        </pc:spChg>
        <pc:spChg chg="mod">
          <ac:chgData name="Алтуніна Анастасія" userId="497fdcbd-4870-4a08-99cd-9a3dc20bab00" providerId="ADAL" clId="{6DF68C14-0661-4D8A-A730-129ADDAF1098}" dt="2023-11-06T13:07:36.676" v="1445" actId="20577"/>
          <ac:spMkLst>
            <pc:docMk/>
            <pc:sldMk cId="3325490092" sldId="273"/>
            <ac:spMk id="95" creationId="{CF0D925E-AE5E-88E1-0BCD-0534F0641F29}"/>
          </ac:spMkLst>
        </pc:spChg>
        <pc:picChg chg="del">
          <ac:chgData name="Алтуніна Анастасія" userId="497fdcbd-4870-4a08-99cd-9a3dc20bab00" providerId="ADAL" clId="{6DF68C14-0661-4D8A-A730-129ADDAF1098}" dt="2023-11-06T07:48:33.847" v="340" actId="478"/>
          <ac:picMkLst>
            <pc:docMk/>
            <pc:sldMk cId="3325490092" sldId="273"/>
            <ac:picMk id="2" creationId="{169150D2-87BC-3C1B-7E74-EB259E1E05DC}"/>
          </ac:picMkLst>
        </pc:picChg>
        <pc:picChg chg="del">
          <ac:chgData name="Алтуніна Анастасія" userId="497fdcbd-4870-4a08-99cd-9a3dc20bab00" providerId="ADAL" clId="{6DF68C14-0661-4D8A-A730-129ADDAF1098}" dt="2023-11-06T07:16:06.792" v="2" actId="478"/>
          <ac:picMkLst>
            <pc:docMk/>
            <pc:sldMk cId="3325490092" sldId="273"/>
            <ac:picMk id="9" creationId="{581AE898-8E39-CA62-E8A8-93CF8E22F486}"/>
          </ac:picMkLst>
        </pc:picChg>
        <pc:picChg chg="add mod">
          <ac:chgData name="Алтуніна Анастасія" userId="497fdcbd-4870-4a08-99cd-9a3dc20bab00" providerId="ADAL" clId="{6DF68C14-0661-4D8A-A730-129ADDAF1098}" dt="2023-11-06T08:15:35.612" v="378" actId="1076"/>
          <ac:picMkLst>
            <pc:docMk/>
            <pc:sldMk cId="3325490092" sldId="273"/>
            <ac:picMk id="10" creationId="{D9D893CA-6234-9BC1-04EB-AB56C7A4C4FE}"/>
          </ac:picMkLst>
        </pc:picChg>
        <pc:picChg chg="add del mod">
          <ac:chgData name="Алтуніна Анастасія" userId="497fdcbd-4870-4a08-99cd-9a3dc20bab00" providerId="ADAL" clId="{6DF68C14-0661-4D8A-A730-129ADDAF1098}" dt="2023-11-06T08:14:30.850" v="367" actId="478"/>
          <ac:picMkLst>
            <pc:docMk/>
            <pc:sldMk cId="3325490092" sldId="273"/>
            <ac:picMk id="2050" creationId="{9A3492BD-A123-E0D8-52ED-110A15D0D57B}"/>
          </ac:picMkLst>
        </pc:picChg>
        <pc:picChg chg="add del mod">
          <ac:chgData name="Алтуніна Анастасія" userId="497fdcbd-4870-4a08-99cd-9a3dc20bab00" providerId="ADAL" clId="{6DF68C14-0661-4D8A-A730-129ADDAF1098}" dt="2023-11-06T08:15:31.842" v="377" actId="478"/>
          <ac:picMkLst>
            <pc:docMk/>
            <pc:sldMk cId="3325490092" sldId="273"/>
            <ac:picMk id="2052" creationId="{958AA03C-B571-B70E-BE9B-552E7BDD48CB}"/>
          </ac:picMkLst>
        </pc:picChg>
      </pc:sldChg>
      <pc:sldChg chg="add del">
        <pc:chgData name="Алтуніна Анастасія" userId="497fdcbd-4870-4a08-99cd-9a3dc20bab00" providerId="ADAL" clId="{6DF68C14-0661-4D8A-A730-129ADDAF1098}" dt="2023-11-06T09:19:42.086" v="858" actId="47"/>
        <pc:sldMkLst>
          <pc:docMk/>
          <pc:sldMk cId="3128101914" sldId="274"/>
        </pc:sldMkLst>
      </pc:sldChg>
      <pc:sldChg chg="addSp delSp modSp mod">
        <pc:chgData name="Алтуніна Анастасія" userId="497fdcbd-4870-4a08-99cd-9a3dc20bab00" providerId="ADAL" clId="{6DF68C14-0661-4D8A-A730-129ADDAF1098}" dt="2023-11-06T12:46:02.803" v="1389" actId="14100"/>
        <pc:sldMkLst>
          <pc:docMk/>
          <pc:sldMk cId="3574695591" sldId="275"/>
        </pc:sldMkLst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7" creationId="{76353F0E-487E-C9BE-98E8-F690A7B3138C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8" creationId="{C2A7934E-D32E-ACDA-0488-E9D976E51816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9" creationId="{CF0F733E-AFE5-68EA-DD5C-A16A4E7303A4}"/>
          </ac:spMkLst>
        </pc:spChg>
        <pc:spChg chg="add del">
          <ac:chgData name="Алтуніна Анастасія" userId="497fdcbd-4870-4a08-99cd-9a3dc20bab00" providerId="ADAL" clId="{6DF68C14-0661-4D8A-A730-129ADDAF1098}" dt="2023-11-06T12:27:52.897" v="1217" actId="22"/>
          <ac:spMkLst>
            <pc:docMk/>
            <pc:sldMk cId="3574695591" sldId="275"/>
            <ac:spMk id="10" creationId="{AFF93AA2-8F31-9445-61A6-BF3AF2D13E63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11" creationId="{97C19BA4-09A8-B866-FD6A-F8BE4A612591}"/>
          </ac:spMkLst>
        </pc:spChg>
        <pc:spChg chg="del mod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12" creationId="{644497FD-609F-02DA-FCB1-6A68AF0A07C7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13" creationId="{DAE68BE5-A3CA-01F6-4A70-68995A82D49B}"/>
          </ac:spMkLst>
        </pc:spChg>
        <pc:spChg chg="add del mod">
          <ac:chgData name="Алтуніна Анастасія" userId="497fdcbd-4870-4a08-99cd-9a3dc20bab00" providerId="ADAL" clId="{6DF68C14-0661-4D8A-A730-129ADDAF1098}" dt="2023-11-06T12:29:01.756" v="1223" actId="478"/>
          <ac:spMkLst>
            <pc:docMk/>
            <pc:sldMk cId="3574695591" sldId="275"/>
            <ac:spMk id="14" creationId="{4D47C70F-2B83-0751-8E23-48998452A885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15" creationId="{57DB4BD6-A791-C542-CBEC-824D1EFABF8B}"/>
          </ac:spMkLst>
        </pc:spChg>
        <pc:spChg chg="add del mod">
          <ac:chgData name="Алтуніна Анастасія" userId="497fdcbd-4870-4a08-99cd-9a3dc20bab00" providerId="ADAL" clId="{6DF68C14-0661-4D8A-A730-129ADDAF1098}" dt="2023-11-06T12:29:06.524" v="1224" actId="478"/>
          <ac:spMkLst>
            <pc:docMk/>
            <pc:sldMk cId="3574695591" sldId="275"/>
            <ac:spMk id="16" creationId="{94F794A9-E18A-8433-CF60-4DE18FAD2555}"/>
          </ac:spMkLst>
        </pc:spChg>
        <pc:spChg chg="add del mod">
          <ac:chgData name="Алтуніна Анастасія" userId="497fdcbd-4870-4a08-99cd-9a3dc20bab00" providerId="ADAL" clId="{6DF68C14-0661-4D8A-A730-129ADDAF1098}" dt="2023-11-06T12:29:41.583" v="1229" actId="478"/>
          <ac:spMkLst>
            <pc:docMk/>
            <pc:sldMk cId="3574695591" sldId="275"/>
            <ac:spMk id="17" creationId="{BFB4151C-FEAD-018D-8D2E-D80AABA7BF8A}"/>
          </ac:spMkLst>
        </pc:spChg>
        <pc:spChg chg="add del mod">
          <ac:chgData name="Алтуніна Анастасія" userId="497fdcbd-4870-4a08-99cd-9a3dc20bab00" providerId="ADAL" clId="{6DF68C14-0661-4D8A-A730-129ADDAF1098}" dt="2023-11-06T12:29:42.929" v="1230" actId="478"/>
          <ac:spMkLst>
            <pc:docMk/>
            <pc:sldMk cId="3574695591" sldId="275"/>
            <ac:spMk id="18" creationId="{E29C7360-B8AE-1ABC-648E-19EA6182E94E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21" creationId="{4FFFABF5-39B7-3DEB-9991-EACE17FA7DAE}"/>
          </ac:spMkLst>
        </pc:spChg>
        <pc:spChg chg="del">
          <ac:chgData name="Алтуніна Анастасія" userId="497fdcbd-4870-4a08-99cd-9a3dc20bab00" providerId="ADAL" clId="{6DF68C14-0661-4D8A-A730-129ADDAF1098}" dt="2023-11-06T12:27:49.350" v="1215" actId="478"/>
          <ac:spMkLst>
            <pc:docMk/>
            <pc:sldMk cId="3574695591" sldId="275"/>
            <ac:spMk id="22" creationId="{8349D2EB-7F2D-D7C2-F039-EA1D9108C89A}"/>
          </ac:spMkLst>
        </pc:spChg>
        <pc:spChg chg="add mod">
          <ac:chgData name="Алтуніна Анастасія" userId="497fdcbd-4870-4a08-99cd-9a3dc20bab00" providerId="ADAL" clId="{6DF68C14-0661-4D8A-A730-129ADDAF1098}" dt="2023-11-06T12:45:53.340" v="1388" actId="20577"/>
          <ac:spMkLst>
            <pc:docMk/>
            <pc:sldMk cId="3574695591" sldId="275"/>
            <ac:spMk id="23" creationId="{9197D460-A380-85BF-5641-59CF4F57BB6E}"/>
          </ac:spMkLst>
        </pc:spChg>
        <pc:spChg chg="mod">
          <ac:chgData name="Алтуніна Анастасія" userId="497fdcbd-4870-4a08-99cd-9a3dc20bab00" providerId="ADAL" clId="{6DF68C14-0661-4D8A-A730-129ADDAF1098}" dt="2023-11-06T12:46:02.803" v="1389" actId="14100"/>
          <ac:spMkLst>
            <pc:docMk/>
            <pc:sldMk cId="3574695591" sldId="275"/>
            <ac:spMk id="27" creationId="{E888E428-A5A2-56B1-28B5-9B899A264A62}"/>
          </ac:spMkLst>
        </pc:spChg>
        <pc:graphicFrameChg chg="add del mod">
          <ac:chgData name="Алтуніна Анастасія" userId="497fdcbd-4870-4a08-99cd-9a3dc20bab00" providerId="ADAL" clId="{6DF68C14-0661-4D8A-A730-129ADDAF1098}" dt="2023-11-06T12:28:36.782" v="1220" actId="478"/>
          <ac:graphicFrameMkLst>
            <pc:docMk/>
            <pc:sldMk cId="3574695591" sldId="275"/>
            <ac:graphicFrameMk id="19" creationId="{346A1C67-567D-E888-FF62-E6DE728C7336}"/>
          </ac:graphicFrameMkLst>
        </pc:graphicFrameChg>
        <pc:picChg chg="del">
          <ac:chgData name="Алтуніна Анастасія" userId="497fdcbd-4870-4a08-99cd-9a3dc20bab00" providerId="ADAL" clId="{6DF68C14-0661-4D8A-A730-129ADDAF1098}" dt="2023-11-06T07:16:09.146" v="3" actId="478"/>
          <ac:picMkLst>
            <pc:docMk/>
            <pc:sldMk cId="3574695591" sldId="275"/>
            <ac:picMk id="6" creationId="{B5DCD577-4BAF-DC38-5F0F-BF4A931400EA}"/>
          </ac:picMkLst>
        </pc:picChg>
        <pc:picChg chg="add del mod">
          <ac:chgData name="Алтуніна Анастасія" userId="497fdcbd-4870-4a08-99cd-9a3dc20bab00" providerId="ADAL" clId="{6DF68C14-0661-4D8A-A730-129ADDAF1098}" dt="2023-11-06T12:30:20.163" v="1238" actId="478"/>
          <ac:picMkLst>
            <pc:docMk/>
            <pc:sldMk cId="3574695591" sldId="275"/>
            <ac:picMk id="24" creationId="{4CF17A3D-D052-E0FF-72E1-E6A54270F149}"/>
          </ac:picMkLst>
        </pc:picChg>
      </pc:sldChg>
      <pc:sldChg chg="addSp delSp modSp mod">
        <pc:chgData name="Алтуніна Анастасія" userId="497fdcbd-4870-4a08-99cd-9a3dc20bab00" providerId="ADAL" clId="{6DF68C14-0661-4D8A-A730-129ADDAF1098}" dt="2023-11-06T13:10:49.329" v="1528" actId="1076"/>
        <pc:sldMkLst>
          <pc:docMk/>
          <pc:sldMk cId="1102942729" sldId="277"/>
        </pc:sldMkLst>
        <pc:spChg chg="mod">
          <ac:chgData name="Алтуніна Анастасія" userId="497fdcbd-4870-4a08-99cd-9a3dc20bab00" providerId="ADAL" clId="{6DF68C14-0661-4D8A-A730-129ADDAF1098}" dt="2023-11-06T13:10:49.329" v="1528" actId="1076"/>
          <ac:spMkLst>
            <pc:docMk/>
            <pc:sldMk cId="1102942729" sldId="277"/>
            <ac:spMk id="31" creationId="{F022E54F-011F-9355-3266-B915DC1C8F40}"/>
          </ac:spMkLst>
        </pc:spChg>
        <pc:spChg chg="mod">
          <ac:chgData name="Алтуніна Анастасія" userId="497fdcbd-4870-4a08-99cd-9a3dc20bab00" providerId="ADAL" clId="{6DF68C14-0661-4D8A-A730-129ADDAF1098}" dt="2023-11-06T13:10:43.034" v="1527" actId="6549"/>
          <ac:spMkLst>
            <pc:docMk/>
            <pc:sldMk cId="1102942729" sldId="277"/>
            <ac:spMk id="35" creationId="{B7218335-7BAB-4FD1-D16F-7AFC385CA4BC}"/>
          </ac:spMkLst>
        </pc:spChg>
        <pc:spChg chg="del">
          <ac:chgData name="Алтуніна Анастасія" userId="497fdcbd-4870-4a08-99cd-9a3dc20bab00" providerId="ADAL" clId="{6DF68C14-0661-4D8A-A730-129ADDAF1098}" dt="2023-11-06T09:29:05.502" v="889" actId="478"/>
          <ac:spMkLst>
            <pc:docMk/>
            <pc:sldMk cId="1102942729" sldId="277"/>
            <ac:spMk id="38" creationId="{9B73378D-56FC-B952-6E04-20BE2C67321B}"/>
          </ac:spMkLst>
        </pc:spChg>
        <pc:picChg chg="del">
          <ac:chgData name="Алтуніна Анастасія" userId="497fdcbd-4870-4a08-99cd-9a3dc20bab00" providerId="ADAL" clId="{6DF68C14-0661-4D8A-A730-129ADDAF1098}" dt="2023-11-06T07:16:21.861" v="7" actId="478"/>
          <ac:picMkLst>
            <pc:docMk/>
            <pc:sldMk cId="1102942729" sldId="277"/>
            <ac:picMk id="5" creationId="{14A98C80-3831-18BD-4AEB-BF83B9525710}"/>
          </ac:picMkLst>
        </pc:picChg>
        <pc:picChg chg="del">
          <ac:chgData name="Алтуніна Анастасія" userId="497fdcbd-4870-4a08-99cd-9a3dc20bab00" providerId="ADAL" clId="{6DF68C14-0661-4D8A-A730-129ADDAF1098}" dt="2023-11-06T09:29:06.906" v="890" actId="478"/>
          <ac:picMkLst>
            <pc:docMk/>
            <pc:sldMk cId="1102942729" sldId="277"/>
            <ac:picMk id="7" creationId="{13B215F8-C89E-A6CD-18F4-CE69131E08B8}"/>
          </ac:picMkLst>
        </pc:picChg>
        <pc:picChg chg="del">
          <ac:chgData name="Алтуніна Анастасія" userId="497fdcbd-4870-4a08-99cd-9a3dc20bab00" providerId="ADAL" clId="{6DF68C14-0661-4D8A-A730-129ADDAF1098}" dt="2023-11-06T09:29:08.826" v="891" actId="478"/>
          <ac:picMkLst>
            <pc:docMk/>
            <pc:sldMk cId="1102942729" sldId="277"/>
            <ac:picMk id="37" creationId="{6F244209-368E-D765-A933-6139812CB224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40" creationId="{B8FB5169-1D93-4B6C-99DA-EE9365B312D9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57" creationId="{35AEEEDA-400A-36F0-D77E-9B25A487DF25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58" creationId="{7A357DE2-105D-909F-8A54-252D8FA7BF63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59" creationId="{BCAFCDE3-346F-3EB4-A1D2-C6588DFA7D08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0" creationId="{2D9DE55C-9F56-1810-BADF-7A6735C1DA66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1" creationId="{2598F85F-B57A-622A-E55D-817169801EFF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2" creationId="{474ABD47-5F91-9E70-2743-8AE4952F30D3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3" creationId="{FA8EADF6-9ECE-68D7-24BB-FC3A1096A6F7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4" creationId="{5362BBAB-E613-3126-BDE6-EF346724345D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5" creationId="{5D084479-0690-4119-E187-87A123EF4C10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6" creationId="{7C903B5A-8D56-94BF-26D0-137A3841D413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7" creationId="{F5631594-0E68-5C3A-0A02-72FBFA5A46C4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8" creationId="{946319AC-C343-4402-033C-4BB3A36BFBB2}"/>
          </ac:picMkLst>
        </pc:picChg>
        <pc:picChg chg="del">
          <ac:chgData name="Алтуніна Анастасія" userId="497fdcbd-4870-4a08-99cd-9a3dc20bab00" providerId="ADAL" clId="{6DF68C14-0661-4D8A-A730-129ADDAF1098}" dt="2023-11-06T09:29:12.815" v="892" actId="478"/>
          <ac:picMkLst>
            <pc:docMk/>
            <pc:sldMk cId="1102942729" sldId="277"/>
            <ac:picMk id="69" creationId="{A06D639F-8AF8-09AB-C18F-DA327F78FD03}"/>
          </ac:picMkLst>
        </pc:picChg>
        <pc:picChg chg="add del mod">
          <ac:chgData name="Алтуніна Анастасія" userId="497fdcbd-4870-4a08-99cd-9a3dc20bab00" providerId="ADAL" clId="{6DF68C14-0661-4D8A-A730-129ADDAF1098}" dt="2023-11-06T09:33:25.381" v="898" actId="478"/>
          <ac:picMkLst>
            <pc:docMk/>
            <pc:sldMk cId="1102942729" sldId="277"/>
            <ac:picMk id="5122" creationId="{C93DB0BC-F0A3-4239-114D-D177B67D8C8B}"/>
          </ac:picMkLst>
        </pc:picChg>
        <pc:picChg chg="add mod">
          <ac:chgData name="Алтуніна Анастасія" userId="497fdcbd-4870-4a08-99cd-9a3dc20bab00" providerId="ADAL" clId="{6DF68C14-0661-4D8A-A730-129ADDAF1098}" dt="2023-11-06T09:33:31.137" v="900" actId="1076"/>
          <ac:picMkLst>
            <pc:docMk/>
            <pc:sldMk cId="1102942729" sldId="277"/>
            <ac:picMk id="5124" creationId="{8A9CCEE3-FC0B-4AA5-4F3C-8553D3462593}"/>
          </ac:picMkLst>
        </pc:picChg>
      </pc:sldChg>
      <pc:sldChg chg="addSp delSp modSp mod">
        <pc:chgData name="Алтуніна Анастасія" userId="497fdcbd-4870-4a08-99cd-9a3dc20bab00" providerId="ADAL" clId="{6DF68C14-0661-4D8A-A730-129ADDAF1098}" dt="2023-11-06T13:09:37.758" v="1465" actId="1076"/>
        <pc:sldMkLst>
          <pc:docMk/>
          <pc:sldMk cId="3053852406" sldId="278"/>
        </pc:sldMkLst>
        <pc:spChg chg="mod">
          <ac:chgData name="Алтуніна Анастасія" userId="497fdcbd-4870-4a08-99cd-9a3dc20bab00" providerId="ADAL" clId="{6DF68C14-0661-4D8A-A730-129ADDAF1098}" dt="2023-11-06T09:08:34.205" v="484" actId="123"/>
          <ac:spMkLst>
            <pc:docMk/>
            <pc:sldMk cId="3053852406" sldId="278"/>
            <ac:spMk id="3" creationId="{60978BC6-C069-2B5C-615E-84CE1DD66335}"/>
          </ac:spMkLst>
        </pc:spChg>
        <pc:spChg chg="mod">
          <ac:chgData name="Алтуніна Анастасія" userId="497fdcbd-4870-4a08-99cd-9a3dc20bab00" providerId="ADAL" clId="{6DF68C14-0661-4D8A-A730-129ADDAF1098}" dt="2023-11-06T09:27:51.631" v="878" actId="14100"/>
          <ac:spMkLst>
            <pc:docMk/>
            <pc:sldMk cId="3053852406" sldId="278"/>
            <ac:spMk id="5" creationId="{2B218B08-7D77-24DA-5DAE-1BDC7D5F528F}"/>
          </ac:spMkLst>
        </pc:spChg>
        <pc:spChg chg="mod">
          <ac:chgData name="Алтуніна Анастасія" userId="497fdcbd-4870-4a08-99cd-9a3dc20bab00" providerId="ADAL" clId="{6DF68C14-0661-4D8A-A730-129ADDAF1098}" dt="2023-11-06T13:08:49.673" v="1457" actId="1076"/>
          <ac:spMkLst>
            <pc:docMk/>
            <pc:sldMk cId="3053852406" sldId="278"/>
            <ac:spMk id="10" creationId="{723938AC-BB56-0A97-5E0D-762F71417764}"/>
          </ac:spMkLst>
        </pc:spChg>
        <pc:spChg chg="mod">
          <ac:chgData name="Алтуніна Анастасія" userId="497fdcbd-4870-4a08-99cd-9a3dc20bab00" providerId="ADAL" clId="{6DF68C14-0661-4D8A-A730-129ADDAF1098}" dt="2023-11-06T13:08:38.729" v="1456" actId="20577"/>
          <ac:spMkLst>
            <pc:docMk/>
            <pc:sldMk cId="3053852406" sldId="278"/>
            <ac:spMk id="11" creationId="{4F20BDD4-AB34-0860-334B-1C4981F5B38F}"/>
          </ac:spMkLst>
        </pc:spChg>
        <pc:spChg chg="mod">
          <ac:chgData name="Алтуніна Анастасія" userId="497fdcbd-4870-4a08-99cd-9a3dc20bab00" providerId="ADAL" clId="{6DF68C14-0661-4D8A-A730-129ADDAF1098}" dt="2023-11-06T13:09:14.917" v="1463" actId="14100"/>
          <ac:spMkLst>
            <pc:docMk/>
            <pc:sldMk cId="3053852406" sldId="278"/>
            <ac:spMk id="14" creationId="{3B4C14FE-A828-6572-51B8-25AA4A853A28}"/>
          </ac:spMkLst>
        </pc:spChg>
        <pc:picChg chg="del">
          <ac:chgData name="Алтуніна Анастасія" userId="497fdcbd-4870-4a08-99cd-9a3dc20bab00" providerId="ADAL" clId="{6DF68C14-0661-4D8A-A730-129ADDAF1098}" dt="2023-11-06T09:08:21.288" v="480" actId="478"/>
          <ac:picMkLst>
            <pc:docMk/>
            <pc:sldMk cId="3053852406" sldId="278"/>
            <ac:picMk id="2" creationId="{A366C395-7471-2933-EE57-639D19FC4A45}"/>
          </ac:picMkLst>
        </pc:picChg>
        <pc:picChg chg="del">
          <ac:chgData name="Алтуніна Анастасія" userId="497fdcbd-4870-4a08-99cd-9a3dc20bab00" providerId="ADAL" clId="{6DF68C14-0661-4D8A-A730-129ADDAF1098}" dt="2023-11-06T07:16:12.523" v="4" actId="478"/>
          <ac:picMkLst>
            <pc:docMk/>
            <pc:sldMk cId="3053852406" sldId="278"/>
            <ac:picMk id="9" creationId="{E495BDDD-5D57-7EB5-8987-DF550C8D2949}"/>
          </ac:picMkLst>
        </pc:picChg>
        <pc:picChg chg="add mod">
          <ac:chgData name="Алтуніна Анастасія" userId="497fdcbd-4870-4a08-99cd-9a3dc20bab00" providerId="ADAL" clId="{6DF68C14-0661-4D8A-A730-129ADDAF1098}" dt="2023-11-06T13:09:37.758" v="1465" actId="1076"/>
          <ac:picMkLst>
            <pc:docMk/>
            <pc:sldMk cId="3053852406" sldId="278"/>
            <ac:picMk id="3074" creationId="{BF97B808-01D7-AC06-C3B5-F119D3B2F3A4}"/>
          </ac:picMkLst>
        </pc:picChg>
      </pc:sldChg>
      <pc:sldChg chg="addSp delSp modSp mod">
        <pc:chgData name="Алтуніна Анастасія" userId="497fdcbd-4870-4a08-99cd-9a3dc20bab00" providerId="ADAL" clId="{6DF68C14-0661-4D8A-A730-129ADDAF1098}" dt="2023-11-06T13:17:25.826" v="1546" actId="208"/>
        <pc:sldMkLst>
          <pc:docMk/>
          <pc:sldMk cId="1952301651" sldId="279"/>
        </pc:sldMkLst>
        <pc:spChg chg="add mod">
          <ac:chgData name="Алтуніна Анастасія" userId="497fdcbd-4870-4a08-99cd-9a3dc20bab00" providerId="ADAL" clId="{6DF68C14-0661-4D8A-A730-129ADDAF1098}" dt="2023-11-06T13:13:21.568" v="1535" actId="1076"/>
          <ac:spMkLst>
            <pc:docMk/>
            <pc:sldMk cId="1952301651" sldId="279"/>
            <ac:spMk id="2" creationId="{949E252D-64DE-13B7-7EC0-9192075EA41D}"/>
          </ac:spMkLst>
        </pc:spChg>
        <pc:spChg chg="add mod">
          <ac:chgData name="Алтуніна Анастасія" userId="497fdcbd-4870-4a08-99cd-9a3dc20bab00" providerId="ADAL" clId="{6DF68C14-0661-4D8A-A730-129ADDAF1098}" dt="2023-11-06T13:17:25.826" v="1546" actId="208"/>
          <ac:spMkLst>
            <pc:docMk/>
            <pc:sldMk cId="1952301651" sldId="279"/>
            <ac:spMk id="5" creationId="{94F782AC-864A-C7B1-115B-398E0B4799EE}"/>
          </ac:spMkLst>
        </pc:spChg>
        <pc:spChg chg="mod">
          <ac:chgData name="Алтуніна Анастасія" userId="497fdcbd-4870-4a08-99cd-9a3dc20bab00" providerId="ADAL" clId="{6DF68C14-0661-4D8A-A730-129ADDAF1098}" dt="2023-11-06T13:13:04.623" v="1533" actId="20577"/>
          <ac:spMkLst>
            <pc:docMk/>
            <pc:sldMk cId="1952301651" sldId="279"/>
            <ac:spMk id="7" creationId="{2AA55761-1E68-06E2-D229-560BCC4129C1}"/>
          </ac:spMkLst>
        </pc:spChg>
        <pc:spChg chg="mod">
          <ac:chgData name="Алтуніна Анастасія" userId="497fdcbd-4870-4a08-99cd-9a3dc20bab00" providerId="ADAL" clId="{6DF68C14-0661-4D8A-A730-129ADDAF1098}" dt="2023-11-06T12:47:12.613" v="1396" actId="1076"/>
          <ac:spMkLst>
            <pc:docMk/>
            <pc:sldMk cId="1952301651" sldId="279"/>
            <ac:spMk id="14" creationId="{7BBCDFA3-FA0B-F4D6-99FB-EBD9B1E3A0ED}"/>
          </ac:spMkLst>
        </pc:spChg>
        <pc:spChg chg="del">
          <ac:chgData name="Алтуніна Анастасія" userId="497fdcbd-4870-4a08-99cd-9a3dc20bab00" providerId="ADAL" clId="{6DF68C14-0661-4D8A-A730-129ADDAF1098}" dt="2023-11-06T09:33:50.137" v="901" actId="478"/>
          <ac:spMkLst>
            <pc:docMk/>
            <pc:sldMk cId="1952301651" sldId="279"/>
            <ac:spMk id="19" creationId="{51F86EAA-8EDA-B73D-3AC6-87EF9AED0084}"/>
          </ac:spMkLst>
        </pc:spChg>
        <pc:spChg chg="add mod">
          <ac:chgData name="Алтуніна Анастасія" userId="497fdcbd-4870-4a08-99cd-9a3dc20bab00" providerId="ADAL" clId="{6DF68C14-0661-4D8A-A730-129ADDAF1098}" dt="2023-11-06T13:13:21.568" v="1535" actId="1076"/>
          <ac:spMkLst>
            <pc:docMk/>
            <pc:sldMk cId="1952301651" sldId="279"/>
            <ac:spMk id="20" creationId="{04EB9616-7F24-C7F1-BB1D-9F0DB82B8962}"/>
          </ac:spMkLst>
        </pc:spChg>
        <pc:spChg chg="add mod">
          <ac:chgData name="Алтуніна Анастасія" userId="497fdcbd-4870-4a08-99cd-9a3dc20bab00" providerId="ADAL" clId="{6DF68C14-0661-4D8A-A730-129ADDAF1098}" dt="2023-11-06T12:47:22.389" v="1399" actId="1076"/>
          <ac:spMkLst>
            <pc:docMk/>
            <pc:sldMk cId="1952301651" sldId="279"/>
            <ac:spMk id="21" creationId="{AC157CE5-7414-139E-6A88-28098DB71883}"/>
          </ac:spMkLst>
        </pc:spChg>
        <pc:spChg chg="add mod">
          <ac:chgData name="Алтуніна Анастасія" userId="497fdcbd-4870-4a08-99cd-9a3dc20bab00" providerId="ADAL" clId="{6DF68C14-0661-4D8A-A730-129ADDAF1098}" dt="2023-11-06T12:47:25.761" v="1401" actId="20577"/>
          <ac:spMkLst>
            <pc:docMk/>
            <pc:sldMk cId="1952301651" sldId="279"/>
            <ac:spMk id="22" creationId="{7DD84CF1-7D25-200B-43A9-78634E85CF64}"/>
          </ac:spMkLst>
        </pc:spChg>
        <pc:picChg chg="del">
          <ac:chgData name="Алтуніна Анастасія" userId="497fdcbd-4870-4a08-99cd-9a3dc20bab00" providerId="ADAL" clId="{6DF68C14-0661-4D8A-A730-129ADDAF1098}" dt="2023-11-06T07:16:19.571" v="6" actId="478"/>
          <ac:picMkLst>
            <pc:docMk/>
            <pc:sldMk cId="1952301651" sldId="279"/>
            <ac:picMk id="5" creationId="{14A98C80-3831-18BD-4AEB-BF83B9525710}"/>
          </ac:picMkLst>
        </pc:picChg>
        <pc:picChg chg="del">
          <ac:chgData name="Алтуніна Анастасія" userId="497fdcbd-4870-4a08-99cd-9a3dc20bab00" providerId="ADAL" clId="{6DF68C14-0661-4D8A-A730-129ADDAF1098}" dt="2023-11-06T09:33:52.643" v="902" actId="478"/>
          <ac:picMkLst>
            <pc:docMk/>
            <pc:sldMk cId="1952301651" sldId="279"/>
            <ac:picMk id="6" creationId="{97EAABEA-6D6D-9EC3-5E92-B35EEC3A5FE7}"/>
          </ac:picMkLst>
        </pc:picChg>
        <pc:picChg chg="del mod">
          <ac:chgData name="Алтуніна Анастасія" userId="497fdcbd-4870-4a08-99cd-9a3dc20bab00" providerId="ADAL" clId="{6DF68C14-0661-4D8A-A730-129ADDAF1098}" dt="2023-11-06T09:43:03.439" v="956" actId="478"/>
          <ac:picMkLst>
            <pc:docMk/>
            <pc:sldMk cId="1952301651" sldId="279"/>
            <ac:picMk id="17" creationId="{3B7A29D2-A2CC-33F0-A8CC-A95B85F1249E}"/>
          </ac:picMkLst>
        </pc:picChg>
        <pc:picChg chg="del mod">
          <ac:chgData name="Алтуніна Анастасія" userId="497fdcbd-4870-4a08-99cd-9a3dc20bab00" providerId="ADAL" clId="{6DF68C14-0661-4D8A-A730-129ADDAF1098}" dt="2023-11-06T09:43:08.979" v="959" actId="478"/>
          <ac:picMkLst>
            <pc:docMk/>
            <pc:sldMk cId="1952301651" sldId="279"/>
            <ac:picMk id="18" creationId="{FB79EEB7-5961-F639-0582-1825CD30C8A4}"/>
          </ac:picMkLst>
        </pc:picChg>
        <pc:picChg chg="add mod">
          <ac:chgData name="Алтуніна Анастасія" userId="497fdcbd-4870-4a08-99cd-9a3dc20bab00" providerId="ADAL" clId="{6DF68C14-0661-4D8A-A730-129ADDAF1098}" dt="2023-11-06T13:17:11.490" v="1543" actId="14100"/>
          <ac:picMkLst>
            <pc:docMk/>
            <pc:sldMk cId="1952301651" sldId="279"/>
            <ac:picMk id="1026" creationId="{11816B85-8C6F-7B83-470C-72B827452BE6}"/>
          </ac:picMkLst>
        </pc:picChg>
        <pc:picChg chg="add del mod">
          <ac:chgData name="Алтуніна Анастасія" userId="497fdcbd-4870-4a08-99cd-9a3dc20bab00" providerId="ADAL" clId="{6DF68C14-0661-4D8A-A730-129ADDAF1098}" dt="2023-11-06T13:16:43.187" v="1536" actId="478"/>
          <ac:picMkLst>
            <pc:docMk/>
            <pc:sldMk cId="1952301651" sldId="279"/>
            <ac:picMk id="6146" creationId="{45D10701-4180-D321-F114-70713B88C099}"/>
          </ac:picMkLst>
        </pc:picChg>
      </pc:sldChg>
      <pc:sldChg chg="delSp del mod">
        <pc:chgData name="Алтуніна Анастасія" userId="497fdcbd-4870-4a08-99cd-9a3dc20bab00" providerId="ADAL" clId="{6DF68C14-0661-4D8A-A730-129ADDAF1098}" dt="2023-11-06T09:38:49.213" v="952" actId="47"/>
        <pc:sldMkLst>
          <pc:docMk/>
          <pc:sldMk cId="3411883455" sldId="280"/>
        </pc:sldMkLst>
        <pc:picChg chg="del">
          <ac:chgData name="Алтуніна Анастасія" userId="497fdcbd-4870-4a08-99cd-9a3dc20bab00" providerId="ADAL" clId="{6DF68C14-0661-4D8A-A730-129ADDAF1098}" dt="2023-11-06T07:16:17.597" v="5" actId="478"/>
          <ac:picMkLst>
            <pc:docMk/>
            <pc:sldMk cId="3411883455" sldId="280"/>
            <ac:picMk id="5" creationId="{14A98C80-3831-18BD-4AEB-BF83B9525710}"/>
          </ac:picMkLst>
        </pc:picChg>
      </pc:sldChg>
      <pc:sldChg chg="addSp delSp modSp mod">
        <pc:chgData name="Алтуніна Анастасія" userId="497fdcbd-4870-4a08-99cd-9a3dc20bab00" providerId="ADAL" clId="{6DF68C14-0661-4D8A-A730-129ADDAF1098}" dt="2023-11-06T13:05:42.516" v="1441" actId="20577"/>
        <pc:sldMkLst>
          <pc:docMk/>
          <pc:sldMk cId="4139751494" sldId="281"/>
        </pc:sldMkLst>
        <pc:spChg chg="add del">
          <ac:chgData name="Алтуніна Анастасія" userId="497fdcbd-4870-4a08-99cd-9a3dc20bab00" providerId="ADAL" clId="{6DF68C14-0661-4D8A-A730-129ADDAF1098}" dt="2023-11-06T07:43:21.509" v="118" actId="22"/>
          <ac:spMkLst>
            <pc:docMk/>
            <pc:sldMk cId="4139751494" sldId="281"/>
            <ac:spMk id="3" creationId="{606C1AB4-C365-2982-D96F-C751065B176D}"/>
          </ac:spMkLst>
        </pc:spChg>
        <pc:spChg chg="mod">
          <ac:chgData name="Алтуніна Анастасія" userId="497fdcbd-4870-4a08-99cd-9a3dc20bab00" providerId="ADAL" clId="{6DF68C14-0661-4D8A-A730-129ADDAF1098}" dt="2023-11-06T11:52:17.377" v="1098" actId="255"/>
          <ac:spMkLst>
            <pc:docMk/>
            <pc:sldMk cId="4139751494" sldId="281"/>
            <ac:spMk id="7" creationId="{A90D4C40-794A-F737-2887-86F67C2F0A0E}"/>
          </ac:spMkLst>
        </pc:spChg>
        <pc:spChg chg="mod">
          <ac:chgData name="Алтуніна Анастасія" userId="497fdcbd-4870-4a08-99cd-9a3dc20bab00" providerId="ADAL" clId="{6DF68C14-0661-4D8A-A730-129ADDAF1098}" dt="2023-11-06T13:05:12.436" v="1433" actId="20577"/>
          <ac:spMkLst>
            <pc:docMk/>
            <pc:sldMk cId="4139751494" sldId="281"/>
            <ac:spMk id="26" creationId="{4DC6425E-7215-DA2E-9402-3A378322ECC8}"/>
          </ac:spMkLst>
        </pc:spChg>
        <pc:spChg chg="mod">
          <ac:chgData name="Алтуніна Анастасія" userId="497fdcbd-4870-4a08-99cd-9a3dc20bab00" providerId="ADAL" clId="{6DF68C14-0661-4D8A-A730-129ADDAF1098}" dt="2023-11-06T13:05:42.516" v="1441" actId="20577"/>
          <ac:spMkLst>
            <pc:docMk/>
            <pc:sldMk cId="4139751494" sldId="281"/>
            <ac:spMk id="33" creationId="{75084A82-22C3-CA54-149A-45B9019F64FC}"/>
          </ac:spMkLst>
        </pc:spChg>
        <pc:spChg chg="mod">
          <ac:chgData name="Алтуніна Анастасія" userId="497fdcbd-4870-4a08-99cd-9a3dc20bab00" providerId="ADAL" clId="{6DF68C14-0661-4D8A-A730-129ADDAF1098}" dt="2023-11-06T11:52:30.129" v="1099" actId="2711"/>
          <ac:spMkLst>
            <pc:docMk/>
            <pc:sldMk cId="4139751494" sldId="281"/>
            <ac:spMk id="34" creationId="{9D751961-B263-19F1-4D4E-32A8450ED2E7}"/>
          </ac:spMkLst>
        </pc:spChg>
        <pc:picChg chg="del">
          <ac:chgData name="Алтуніна Анастасія" userId="497fdcbd-4870-4a08-99cd-9a3dc20bab00" providerId="ADAL" clId="{6DF68C14-0661-4D8A-A730-129ADDAF1098}" dt="2023-11-06T07:16:04.982" v="1" actId="478"/>
          <ac:picMkLst>
            <pc:docMk/>
            <pc:sldMk cId="4139751494" sldId="281"/>
            <ac:picMk id="27" creationId="{130E530F-E1EB-ED49-41CA-76CFF12755EE}"/>
          </ac:picMkLst>
        </pc:picChg>
      </pc:sldChg>
      <pc:sldChg chg="delSp modSp add mod">
        <pc:chgData name="Алтуніна Анастасія" userId="497fdcbd-4870-4a08-99cd-9a3dc20bab00" providerId="ADAL" clId="{6DF68C14-0661-4D8A-A730-129ADDAF1098}" dt="2023-11-06T12:25:01.711" v="1179" actId="122"/>
        <pc:sldMkLst>
          <pc:docMk/>
          <pc:sldMk cId="3908131837" sldId="282"/>
        </pc:sldMkLst>
        <pc:spChg chg="mod">
          <ac:chgData name="Алтуніна Анастасія" userId="497fdcbd-4870-4a08-99cd-9a3dc20bab00" providerId="ADAL" clId="{6DF68C14-0661-4D8A-A730-129ADDAF1098}" dt="2023-11-06T07:43:34.786" v="136" actId="20577"/>
          <ac:spMkLst>
            <pc:docMk/>
            <pc:sldMk cId="3908131837" sldId="282"/>
            <ac:spMk id="5" creationId="{D4EED289-8EFE-CE05-706F-6C9E74C904EE}"/>
          </ac:spMkLst>
        </pc:spChg>
        <pc:spChg chg="mod">
          <ac:chgData name="Алтуніна Анастасія" userId="497fdcbd-4870-4a08-99cd-9a3dc20bab00" providerId="ADAL" clId="{6DF68C14-0661-4D8A-A730-129ADDAF1098}" dt="2023-11-06T12:24:54.086" v="1177" actId="122"/>
          <ac:spMkLst>
            <pc:docMk/>
            <pc:sldMk cId="3908131837" sldId="282"/>
            <ac:spMk id="7" creationId="{76353F0E-487E-C9BE-98E8-F690A7B3138C}"/>
          </ac:spMkLst>
        </pc:spChg>
        <pc:spChg chg="mod">
          <ac:chgData name="Алтуніна Анастасія" userId="497fdcbd-4870-4a08-99cd-9a3dc20bab00" providerId="ADAL" clId="{6DF68C14-0661-4D8A-A730-129ADDAF1098}" dt="2023-11-06T12:24:57.447" v="1178" actId="122"/>
          <ac:spMkLst>
            <pc:docMk/>
            <pc:sldMk cId="3908131837" sldId="282"/>
            <ac:spMk id="8" creationId="{C2A7934E-D32E-ACDA-0488-E9D976E51816}"/>
          </ac:spMkLst>
        </pc:spChg>
        <pc:spChg chg="mod">
          <ac:chgData name="Алтуніна Анастасія" userId="497fdcbd-4870-4a08-99cd-9a3dc20bab00" providerId="ADAL" clId="{6DF68C14-0661-4D8A-A730-129ADDAF1098}" dt="2023-11-06T08:24:02.498" v="462" actId="1076"/>
          <ac:spMkLst>
            <pc:docMk/>
            <pc:sldMk cId="3908131837" sldId="282"/>
            <ac:spMk id="9" creationId="{CF0F733E-AFE5-68EA-DD5C-A16A4E7303A4}"/>
          </ac:spMkLst>
        </pc:spChg>
        <pc:spChg chg="mod">
          <ac:chgData name="Алтуніна Анастасія" userId="497fdcbd-4870-4a08-99cd-9a3dc20bab00" providerId="ADAL" clId="{6DF68C14-0661-4D8A-A730-129ADDAF1098}" dt="2023-11-06T12:25:01.711" v="1179" actId="122"/>
          <ac:spMkLst>
            <pc:docMk/>
            <pc:sldMk cId="3908131837" sldId="282"/>
            <ac:spMk id="11" creationId="{97C19BA4-09A8-B866-FD6A-F8BE4A612591}"/>
          </ac:spMkLst>
        </pc:spChg>
        <pc:spChg chg="mod">
          <ac:chgData name="Алтуніна Анастасія" userId="497fdcbd-4870-4a08-99cd-9a3dc20bab00" providerId="ADAL" clId="{6DF68C14-0661-4D8A-A730-129ADDAF1098}" dt="2023-11-06T08:23:59.514" v="461" actId="1076"/>
          <ac:spMkLst>
            <pc:docMk/>
            <pc:sldMk cId="3908131837" sldId="282"/>
            <ac:spMk id="12" creationId="{644497FD-609F-02DA-FCB1-6A68AF0A07C7}"/>
          </ac:spMkLst>
        </pc:spChg>
        <pc:spChg chg="mod">
          <ac:chgData name="Алтуніна Анастасія" userId="497fdcbd-4870-4a08-99cd-9a3dc20bab00" providerId="ADAL" clId="{6DF68C14-0661-4D8A-A730-129ADDAF1098}" dt="2023-11-06T08:23:31.733" v="452" actId="113"/>
          <ac:spMkLst>
            <pc:docMk/>
            <pc:sldMk cId="3908131837" sldId="282"/>
            <ac:spMk id="15" creationId="{57DB4BD6-A791-C542-CBEC-824D1EFABF8B}"/>
          </ac:spMkLst>
        </pc:spChg>
        <pc:spChg chg="mod">
          <ac:chgData name="Алтуніна Анастасія" userId="497fdcbd-4870-4a08-99cd-9a3dc20bab00" providerId="ADAL" clId="{6DF68C14-0661-4D8A-A730-129ADDAF1098}" dt="2023-11-06T12:03:02.115" v="1164" actId="21"/>
          <ac:spMkLst>
            <pc:docMk/>
            <pc:sldMk cId="3908131837" sldId="282"/>
            <ac:spMk id="20" creationId="{C3D8F1DF-1E93-A424-749A-18B0DD31D40D}"/>
          </ac:spMkLst>
        </pc:spChg>
        <pc:spChg chg="del">
          <ac:chgData name="Алтуніна Анастасія" userId="497fdcbd-4870-4a08-99cd-9a3dc20bab00" providerId="ADAL" clId="{6DF68C14-0661-4D8A-A730-129ADDAF1098}" dt="2023-11-06T07:43:37.291" v="137" actId="478"/>
          <ac:spMkLst>
            <pc:docMk/>
            <pc:sldMk cId="3908131837" sldId="282"/>
            <ac:spMk id="27" creationId="{E888E428-A5A2-56B1-28B5-9B899A264A62}"/>
          </ac:spMkLst>
        </pc:spChg>
      </pc:sldChg>
      <pc:sldChg chg="addSp delSp modSp add del mod ord">
        <pc:chgData name="Алтуніна Анастасія" userId="497fdcbd-4870-4a08-99cd-9a3dc20bab00" providerId="ADAL" clId="{6DF68C14-0661-4D8A-A730-129ADDAF1098}" dt="2023-11-06T10:17:02.992" v="1070" actId="47"/>
        <pc:sldMkLst>
          <pc:docMk/>
          <pc:sldMk cId="563867900" sldId="283"/>
        </pc:sldMkLst>
        <pc:spChg chg="mod">
          <ac:chgData name="Алтуніна Анастасія" userId="497fdcbd-4870-4a08-99cd-9a3dc20bab00" providerId="ADAL" clId="{6DF68C14-0661-4D8A-A730-129ADDAF1098}" dt="2023-11-06T09:09:06.926" v="491" actId="1076"/>
          <ac:spMkLst>
            <pc:docMk/>
            <pc:sldMk cId="563867900" sldId="283"/>
            <ac:spMk id="4" creationId="{5B492AC4-596F-CA5F-416A-E632E0DF1A59}"/>
          </ac:spMkLst>
        </pc:spChg>
        <pc:spChg chg="mod">
          <ac:chgData name="Алтуніна Анастасія" userId="497fdcbd-4870-4a08-99cd-9a3dc20bab00" providerId="ADAL" clId="{6DF68C14-0661-4D8A-A730-129ADDAF1098}" dt="2023-11-06T09:11:15.878" v="557" actId="20577"/>
          <ac:spMkLst>
            <pc:docMk/>
            <pc:sldMk cId="563867900" sldId="283"/>
            <ac:spMk id="5" creationId="{D4EED289-8EFE-CE05-706F-6C9E74C904EE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7" creationId="{76353F0E-487E-C9BE-98E8-F690A7B3138C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8" creationId="{C2A7934E-D32E-ACDA-0488-E9D976E51816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9" creationId="{CF0F733E-AFE5-68EA-DD5C-A16A4E7303A4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11" creationId="{97C19BA4-09A8-B866-FD6A-F8BE4A612591}"/>
          </ac:spMkLst>
        </pc:spChg>
        <pc:spChg chg="del">
          <ac:chgData name="Алтуніна Анастасія" userId="497fdcbd-4870-4a08-99cd-9a3dc20bab00" providerId="ADAL" clId="{6DF68C14-0661-4D8A-A730-129ADDAF1098}" dt="2023-11-06T09:09:04.049" v="490" actId="478"/>
          <ac:spMkLst>
            <pc:docMk/>
            <pc:sldMk cId="563867900" sldId="283"/>
            <ac:spMk id="12" creationId="{644497FD-609F-02DA-FCB1-6A68AF0A07C7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13" creationId="{DAE68BE5-A3CA-01F6-4A70-68995A82D49B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15" creationId="{57DB4BD6-A791-C542-CBEC-824D1EFABF8B}"/>
          </ac:spMkLst>
        </pc:spChg>
        <pc:spChg chg="del">
          <ac:chgData name="Алтуніна Анастасія" userId="497fdcbd-4870-4a08-99cd-9a3dc20bab00" providerId="ADAL" clId="{6DF68C14-0661-4D8A-A730-129ADDAF1098}" dt="2023-11-06T09:11:22.896" v="558" actId="478"/>
          <ac:spMkLst>
            <pc:docMk/>
            <pc:sldMk cId="563867900" sldId="283"/>
            <ac:spMk id="20" creationId="{C3D8F1DF-1E93-A424-749A-18B0DD31D40D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21" creationId="{4FFFABF5-39B7-3DEB-9991-EACE17FA7DAE}"/>
          </ac:spMkLst>
        </pc:spChg>
        <pc:spChg chg="del">
          <ac:chgData name="Алтуніна Анастасія" userId="497fdcbd-4870-4a08-99cd-9a3dc20bab00" providerId="ADAL" clId="{6DF68C14-0661-4D8A-A730-129ADDAF1098}" dt="2023-11-06T09:09:02.236" v="489" actId="478"/>
          <ac:spMkLst>
            <pc:docMk/>
            <pc:sldMk cId="563867900" sldId="283"/>
            <ac:spMk id="22" creationId="{8349D2EB-7F2D-D7C2-F039-EA1D9108C89A}"/>
          </ac:spMkLst>
        </pc:spChg>
        <pc:graphicFrameChg chg="add mod modGraphic">
          <ac:chgData name="Алтуніна Анастасія" userId="497fdcbd-4870-4a08-99cd-9a3dc20bab00" providerId="ADAL" clId="{6DF68C14-0661-4D8A-A730-129ADDAF1098}" dt="2023-11-06T09:17:15.845" v="785" actId="20577"/>
          <ac:graphicFrameMkLst>
            <pc:docMk/>
            <pc:sldMk cId="563867900" sldId="283"/>
            <ac:graphicFrameMk id="2" creationId="{F9B3929B-AB28-8A24-729F-3535CC79E64F}"/>
          </ac:graphicFrameMkLst>
        </pc:graphicFrameChg>
      </pc:sldChg>
      <pc:sldChg chg="new del">
        <pc:chgData name="Алтуніна Анастасія" userId="497fdcbd-4870-4a08-99cd-9a3dc20bab00" providerId="ADAL" clId="{6DF68C14-0661-4D8A-A730-129ADDAF1098}" dt="2023-11-06T09:08:52.472" v="487" actId="47"/>
        <pc:sldMkLst>
          <pc:docMk/>
          <pc:sldMk cId="1510665835" sldId="283"/>
        </pc:sldMkLst>
      </pc:sldChg>
      <pc:sldChg chg="addSp delSp modSp add del mod">
        <pc:chgData name="Алтуніна Анастасія" userId="497fdcbd-4870-4a08-99cd-9a3dc20bab00" providerId="ADAL" clId="{6DF68C14-0661-4D8A-A730-129ADDAF1098}" dt="2023-11-06T09:19:26.546" v="854" actId="47"/>
        <pc:sldMkLst>
          <pc:docMk/>
          <pc:sldMk cId="2934971858" sldId="284"/>
        </pc:sldMkLst>
        <pc:spChg chg="add mod">
          <ac:chgData name="Алтуніна Анастасія" userId="497fdcbd-4870-4a08-99cd-9a3dc20bab00" providerId="ADAL" clId="{6DF68C14-0661-4D8A-A730-129ADDAF1098}" dt="2023-11-06T09:18:33.682" v="829" actId="21"/>
          <ac:spMkLst>
            <pc:docMk/>
            <pc:sldMk cId="2934971858" sldId="284"/>
            <ac:spMk id="3" creationId="{36BF94F9-194E-6F36-0DA8-CCE517F08034}"/>
          </ac:spMkLst>
        </pc:spChg>
        <pc:spChg chg="del mod">
          <ac:chgData name="Алтуніна Анастасія" userId="497fdcbd-4870-4a08-99cd-9a3dc20bab00" providerId="ADAL" clId="{6DF68C14-0661-4D8A-A730-129ADDAF1098}" dt="2023-11-06T09:18:33.682" v="829" actId="21"/>
          <ac:spMkLst>
            <pc:docMk/>
            <pc:sldMk cId="2934971858" sldId="284"/>
            <ac:spMk id="4" creationId="{947A96AF-004C-5B70-6C05-9F0C69BD2750}"/>
          </ac:spMkLst>
        </pc:spChg>
        <pc:spChg chg="mod">
          <ac:chgData name="Алтуніна Анастасія" userId="497fdcbd-4870-4a08-99cd-9a3dc20bab00" providerId="ADAL" clId="{6DF68C14-0661-4D8A-A730-129ADDAF1098}" dt="2023-11-06T09:17:33.281" v="787" actId="20577"/>
          <ac:spMkLst>
            <pc:docMk/>
            <pc:sldMk cId="2934971858" sldId="284"/>
            <ac:spMk id="5" creationId="{3D5EF8CE-E4AB-E3B3-8F99-BC5987E250C9}"/>
          </ac:spMkLst>
        </pc:spChg>
        <pc:graphicFrameChg chg="mod">
          <ac:chgData name="Алтуніна Анастасія" userId="497fdcbd-4870-4a08-99cd-9a3dc20bab00" providerId="ADAL" clId="{6DF68C14-0661-4D8A-A730-129ADDAF1098}" dt="2023-11-06T09:17:53.475" v="823" actId="20577"/>
          <ac:graphicFrameMkLst>
            <pc:docMk/>
            <pc:sldMk cId="2934971858" sldId="284"/>
            <ac:graphicFrameMk id="7" creationId="{8FE1A3CF-A802-0361-0D5E-879A8E9FFAEF}"/>
          </ac:graphicFrameMkLst>
        </pc:graphicFrameChg>
      </pc:sldChg>
      <pc:sldChg chg="add del ord">
        <pc:chgData name="Алтуніна Анастасія" userId="497fdcbd-4870-4a08-99cd-9a3dc20bab00" providerId="ADAL" clId="{6DF68C14-0661-4D8A-A730-129ADDAF1098}" dt="2023-11-06T09:19:40.116" v="857" actId="47"/>
        <pc:sldMkLst>
          <pc:docMk/>
          <pc:sldMk cId="2251406482" sldId="285"/>
        </pc:sldMkLst>
      </pc:sldChg>
      <pc:sldChg chg="addSp delSp modSp add mod ord">
        <pc:chgData name="Алтуніна Анастасія" userId="497fdcbd-4870-4a08-99cd-9a3dc20bab00" providerId="ADAL" clId="{6DF68C14-0661-4D8A-A730-129ADDAF1098}" dt="2023-11-06T12:45:36.966" v="1387" actId="122"/>
        <pc:sldMkLst>
          <pc:docMk/>
          <pc:sldMk cId="1987147022" sldId="286"/>
        </pc:sldMkLst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2" creationId="{692730F2-ACBF-6C6C-79F8-909C7177192A}"/>
          </ac:spMkLst>
        </pc:spChg>
        <pc:spChg chg="del">
          <ac:chgData name="Алтуніна Анастасія" userId="497fdcbd-4870-4a08-99cd-9a3dc20bab00" providerId="ADAL" clId="{6DF68C14-0661-4D8A-A730-129ADDAF1098}" dt="2023-11-06T09:18:17.434" v="825" actId="478"/>
          <ac:spMkLst>
            <pc:docMk/>
            <pc:sldMk cId="1987147022" sldId="286"/>
            <ac:spMk id="5" creationId="{D4EED289-8EFE-CE05-706F-6C9E74C904EE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6" creationId="{96C9492B-FD6D-B62F-C417-BC63C299C372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7" creationId="{76353F0E-487E-C9BE-98E8-F690A7B3138C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8" creationId="{C2A7934E-D32E-ACDA-0488-E9D976E51816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9" creationId="{CF0F733E-AFE5-68EA-DD5C-A16A4E7303A4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10" creationId="{2E8D4A6F-00A7-2BCA-3C75-7763E1546D7F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11" creationId="{97C19BA4-09A8-B866-FD6A-F8BE4A612591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12" creationId="{644497FD-609F-02DA-FCB1-6A68AF0A07C7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13" creationId="{DAE68BE5-A3CA-01F6-4A70-68995A82D49B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15" creationId="{57DB4BD6-A791-C542-CBEC-824D1EFABF8B}"/>
          </ac:spMkLst>
        </pc:spChg>
        <pc:spChg chg="add mod">
          <ac:chgData name="Алтуніна Анастасія" userId="497fdcbd-4870-4a08-99cd-9a3dc20bab00" providerId="ADAL" clId="{6DF68C14-0661-4D8A-A730-129ADDAF1098}" dt="2023-11-06T12:37:38.640" v="1376" actId="255"/>
          <ac:spMkLst>
            <pc:docMk/>
            <pc:sldMk cId="1987147022" sldId="286"/>
            <ac:spMk id="19" creationId="{0AD2BDE8-C23B-335B-3D3F-F1D35D7007FB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21" creationId="{4FFFABF5-39B7-3DEB-9991-EACE17FA7DAE}"/>
          </ac:spMkLst>
        </pc:spChg>
        <pc:spChg chg="del">
          <ac:chgData name="Алтуніна Анастасія" userId="497fdcbd-4870-4a08-99cd-9a3dc20bab00" providerId="ADAL" clId="{6DF68C14-0661-4D8A-A730-129ADDAF1098}" dt="2023-11-06T09:18:22.798" v="827" actId="478"/>
          <ac:spMkLst>
            <pc:docMk/>
            <pc:sldMk cId="1987147022" sldId="286"/>
            <ac:spMk id="22" creationId="{8349D2EB-7F2D-D7C2-F039-EA1D9108C89A}"/>
          </ac:spMkLst>
        </pc:spChg>
        <pc:spChg chg="add mod">
          <ac:chgData name="Алтуніна Анастасія" userId="497fdcbd-4870-4a08-99cd-9a3dc20bab00" providerId="ADAL" clId="{6DF68C14-0661-4D8A-A730-129ADDAF1098}" dt="2023-11-06T12:45:36.966" v="1387" actId="122"/>
          <ac:spMkLst>
            <pc:docMk/>
            <pc:sldMk cId="1987147022" sldId="286"/>
            <ac:spMk id="23" creationId="{E39CE2E9-05D1-977E-1666-C319FCAC157B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24" creationId="{62639F41-CEEB-3495-09C4-4D515196FE7C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25" creationId="{14990F7F-E889-CEFC-8043-ACBD7C9CC68F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26" creationId="{7085E975-7972-B78F-61BF-F5CD2189AF0A}"/>
          </ac:spMkLst>
        </pc:spChg>
        <pc:spChg chg="del">
          <ac:chgData name="Алтуніна Анастасія" userId="497fdcbd-4870-4a08-99cd-9a3dc20bab00" providerId="ADAL" clId="{6DF68C14-0661-4D8A-A730-129ADDAF1098}" dt="2023-11-06T09:18:20.566" v="826" actId="478"/>
          <ac:spMkLst>
            <pc:docMk/>
            <pc:sldMk cId="1987147022" sldId="286"/>
            <ac:spMk id="27" creationId="{E888E428-A5A2-56B1-28B5-9B899A264A62}"/>
          </ac:spMkLst>
        </pc:spChg>
        <pc:spChg chg="add mod">
          <ac:chgData name="Алтуніна Анастасія" userId="497fdcbd-4870-4a08-99cd-9a3dc20bab00" providerId="ADAL" clId="{6DF68C14-0661-4D8A-A730-129ADDAF1098}" dt="2023-11-06T12:37:25.306" v="1374" actId="207"/>
          <ac:spMkLst>
            <pc:docMk/>
            <pc:sldMk cId="1987147022" sldId="286"/>
            <ac:spMk id="28" creationId="{88A2E7DB-4F26-5CDA-704A-707883B860CC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29" creationId="{106B2AF6-3B0A-51D6-5D18-54FA4F43E625}"/>
          </ac:spMkLst>
        </pc:spChg>
        <pc:spChg chg="add mod">
          <ac:chgData name="Алтуніна Анастасія" userId="497fdcbd-4870-4a08-99cd-9a3dc20bab00" providerId="ADAL" clId="{6DF68C14-0661-4D8A-A730-129ADDAF1098}" dt="2023-11-06T09:18:27.564" v="828"/>
          <ac:spMkLst>
            <pc:docMk/>
            <pc:sldMk cId="1987147022" sldId="286"/>
            <ac:spMk id="30" creationId="{4AC53F96-9900-03E9-0BA4-FD52FC96B049}"/>
          </ac:spMkLst>
        </pc:spChg>
        <pc:spChg chg="add del mod">
          <ac:chgData name="Алтуніна Анастасія" userId="497fdcbd-4870-4a08-99cd-9a3dc20bab00" providerId="ADAL" clId="{6DF68C14-0661-4D8A-A730-129ADDAF1098}" dt="2023-11-06T09:18:39.543" v="832" actId="478"/>
          <ac:spMkLst>
            <pc:docMk/>
            <pc:sldMk cId="1987147022" sldId="286"/>
            <ac:spMk id="31" creationId="{CD30959C-1737-0308-625B-8279DEBDBBA1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39.475" v="925" actId="21"/>
          <ac:spMkLst>
            <pc:docMk/>
            <pc:sldMk cId="1987147022" sldId="286"/>
            <ac:spMk id="32" creationId="{E7145895-35AA-23A0-A549-C92752DB4C1C}"/>
          </ac:spMkLst>
        </pc:spChg>
        <pc:grpChg chg="add mod">
          <ac:chgData name="Алтуніна Анастасія" userId="497fdcbd-4870-4a08-99cd-9a3dc20bab00" providerId="ADAL" clId="{6DF68C14-0661-4D8A-A730-129ADDAF1098}" dt="2023-11-06T09:18:27.564" v="828"/>
          <ac:grpSpMkLst>
            <pc:docMk/>
            <pc:sldMk cId="1987147022" sldId="286"/>
            <ac:grpSpMk id="14" creationId="{9D4DC3E1-4E0B-547D-E0FA-6F9A6741F634}"/>
          </ac:grpSpMkLst>
        </pc:grpChg>
        <pc:grpChg chg="add mod">
          <ac:chgData name="Алтуніна Анастасія" userId="497fdcbd-4870-4a08-99cd-9a3dc20bab00" providerId="ADAL" clId="{6DF68C14-0661-4D8A-A730-129ADDAF1098}" dt="2023-11-06T09:18:27.564" v="828"/>
          <ac:grpSpMkLst>
            <pc:docMk/>
            <pc:sldMk cId="1987147022" sldId="286"/>
            <ac:grpSpMk id="16" creationId="{F0EC9493-C91D-20F1-602A-D593B0067199}"/>
          </ac:grpSpMkLst>
        </pc:grpChg>
        <pc:grpChg chg="add mod">
          <ac:chgData name="Алтуніна Анастасія" userId="497fdcbd-4870-4a08-99cd-9a3dc20bab00" providerId="ADAL" clId="{6DF68C14-0661-4D8A-A730-129ADDAF1098}" dt="2023-11-06T09:18:27.564" v="828"/>
          <ac:grpSpMkLst>
            <pc:docMk/>
            <pc:sldMk cId="1987147022" sldId="286"/>
            <ac:grpSpMk id="17" creationId="{3D8161DB-CEE1-B243-FAD8-1C8C4A92A904}"/>
          </ac:grpSpMkLst>
        </pc:grpChg>
        <pc:grpChg chg="add mod">
          <ac:chgData name="Алтуніна Анастасія" userId="497fdcbd-4870-4a08-99cd-9a3dc20bab00" providerId="ADAL" clId="{6DF68C14-0661-4D8A-A730-129ADDAF1098}" dt="2023-11-06T09:18:27.564" v="828"/>
          <ac:grpSpMkLst>
            <pc:docMk/>
            <pc:sldMk cId="1987147022" sldId="286"/>
            <ac:grpSpMk id="18" creationId="{784C2A3A-E1E1-5D17-FEAE-E8A1F59AE814}"/>
          </ac:grpSpMkLst>
        </pc:grpChg>
      </pc:sldChg>
      <pc:sldChg chg="addSp delSp modSp add mod ord">
        <pc:chgData name="Алтуніна Анастасія" userId="497fdcbd-4870-4a08-99cd-9a3dc20bab00" providerId="ADAL" clId="{6DF68C14-0661-4D8A-A730-129ADDAF1098}" dt="2023-11-09T06:58:06.742" v="1563" actId="1076"/>
        <pc:sldMkLst>
          <pc:docMk/>
          <pc:sldMk cId="2882674177" sldId="287"/>
        </pc:sldMkLst>
        <pc:spChg chg="del">
          <ac:chgData name="Алтуніна Анастасія" userId="497fdcbd-4870-4a08-99cd-9a3dc20bab00" providerId="ADAL" clId="{6DF68C14-0661-4D8A-A730-129ADDAF1098}" dt="2023-11-06T09:34:57.825" v="910" actId="478"/>
          <ac:spMkLst>
            <pc:docMk/>
            <pc:sldMk cId="2882674177" sldId="287"/>
            <ac:spMk id="2" creationId="{692730F2-ACBF-6C6C-79F8-909C7177192A}"/>
          </ac:spMkLst>
        </pc:spChg>
        <pc:spChg chg="add del">
          <ac:chgData name="Алтуніна Анастасія" userId="497fdcbd-4870-4a08-99cd-9a3dc20bab00" providerId="ADAL" clId="{6DF68C14-0661-4D8A-A730-129ADDAF1098}" dt="2023-11-06T09:35:22.168" v="918" actId="478"/>
          <ac:spMkLst>
            <pc:docMk/>
            <pc:sldMk cId="2882674177" sldId="287"/>
            <ac:spMk id="4" creationId="{5B492AC4-596F-CA5F-416A-E632E0DF1A59}"/>
          </ac:spMkLst>
        </pc:spChg>
        <pc:spChg chg="del">
          <ac:chgData name="Алтуніна Анастасія" userId="497fdcbd-4870-4a08-99cd-9a3dc20bab00" providerId="ADAL" clId="{6DF68C14-0661-4D8A-A730-129ADDAF1098}" dt="2023-11-06T09:34:57.825" v="910" actId="478"/>
          <ac:spMkLst>
            <pc:docMk/>
            <pc:sldMk cId="2882674177" sldId="287"/>
            <ac:spMk id="6" creationId="{96C9492B-FD6D-B62F-C417-BC63C299C372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27.461" v="920" actId="478"/>
          <ac:spMkLst>
            <pc:docMk/>
            <pc:sldMk cId="2882674177" sldId="287"/>
            <ac:spMk id="7" creationId="{0D708D42-A1A9-C7EC-4313-F00355B7F36D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9" creationId="{C286ADE2-D239-226B-E251-A07064CA0DEA}"/>
          </ac:spMkLst>
        </pc:spChg>
        <pc:spChg chg="del">
          <ac:chgData name="Алтуніна Анастасія" userId="497fdcbd-4870-4a08-99cd-9a3dc20bab00" providerId="ADAL" clId="{6DF68C14-0661-4D8A-A730-129ADDAF1098}" dt="2023-11-06T09:34:57.825" v="910" actId="478"/>
          <ac:spMkLst>
            <pc:docMk/>
            <pc:sldMk cId="2882674177" sldId="287"/>
            <ac:spMk id="10" creationId="{2E8D4A6F-00A7-2BCA-3C75-7763E1546D7F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11" creationId="{01C5C9F8-8C44-BAFC-1F8E-980A62D39FE3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12" creationId="{98F05075-2B09-C613-4039-1DF76B586ECE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13" creationId="{74B9BB02-6439-177C-83B5-BB3A39A3EEFF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15" creationId="{B7D9BA26-9F51-D6A4-AA36-B16B2C39BAE9}"/>
          </ac:spMkLst>
        </pc:spChg>
        <pc:spChg chg="del">
          <ac:chgData name="Алтуніна Анастасія" userId="497fdcbd-4870-4a08-99cd-9a3dc20bab00" providerId="ADAL" clId="{6DF68C14-0661-4D8A-A730-129ADDAF1098}" dt="2023-11-06T09:35:29.353" v="921" actId="478"/>
          <ac:spMkLst>
            <pc:docMk/>
            <pc:sldMk cId="2882674177" sldId="287"/>
            <ac:spMk id="20" creationId="{C3D8F1DF-1E93-A424-749A-18B0DD31D40D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21" creationId="{C79D5D2E-1186-D216-D3FD-3243EB2AC978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22" creationId="{9F5FCEBA-EA4E-CD34-4FF1-F280398A9BC4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27" creationId="{F82F0BF8-BB58-791B-2C0E-EC21A2B684D9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1" creationId="{40E8C4D3-F35E-8F5D-42CE-B833204F8F84}"/>
          </ac:spMkLst>
        </pc:spChg>
        <pc:spChg chg="del">
          <ac:chgData name="Алтуніна Анастасія" userId="497fdcbd-4870-4a08-99cd-9a3dc20bab00" providerId="ADAL" clId="{6DF68C14-0661-4D8A-A730-129ADDAF1098}" dt="2023-11-06T09:35:24.272" v="919" actId="478"/>
          <ac:spMkLst>
            <pc:docMk/>
            <pc:sldMk cId="2882674177" sldId="287"/>
            <ac:spMk id="32" creationId="{E7145895-35AA-23A0-A549-C92752DB4C1C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3" creationId="{C577F9D8-06F7-C73F-72F9-FCC8A5C7792D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4" creationId="{91DAAC90-D51D-8F97-4822-8CA62AA914D4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5" creationId="{BAFA9395-028B-C95D-94B4-0C6E34523A26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6" creationId="{C51DA692-A4AB-9BF9-453E-5DED3A408BA2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7" creationId="{263D3A3E-04C8-E13D-E251-D0A354104A83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8" creationId="{257FA02F-5C07-E05B-12E4-28F81A6A0636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39" creationId="{9A1C602C-E11E-026E-EB5D-FC18BE41E480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0" creationId="{D17A28E2-4E94-F65A-9602-CBF0C0E5E741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1" creationId="{6AD4CCC8-2133-05D5-272B-6126A8B6D159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2" creationId="{FA527A08-0ADF-0E31-725F-EE0BB07E5039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3" creationId="{DD78C7AC-2A09-3E7C-7AA7-77BCA2F26770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4" creationId="{ED30E34F-F697-6B9D-9E15-183B4BCA90BD}"/>
          </ac:spMkLst>
        </pc:spChg>
        <pc:spChg chg="add del mod">
          <ac:chgData name="Алтуніна Анастасія" userId="497fdcbd-4870-4a08-99cd-9a3dc20bab00" providerId="ADAL" clId="{6DF68C14-0661-4D8A-A730-129ADDAF1098}" dt="2023-11-09T06:58:06.742" v="1563" actId="1076"/>
          <ac:spMkLst>
            <pc:docMk/>
            <pc:sldMk cId="2882674177" sldId="287"/>
            <ac:spMk id="45" creationId="{B7E98D18-57FE-14CF-D90E-7B4C8E8E3378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6" creationId="{75880A50-5665-7234-4056-97A765C2CAAA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7" creationId="{D6167C5C-DA71-B64C-896D-F556C7760C69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48" creationId="{43724016-EEF7-2022-D65C-46DCF4A66C68}"/>
          </ac:spMkLst>
        </pc:spChg>
        <pc:spChg chg="add del mod">
          <ac:chgData name="Алтуніна Анастасія" userId="497fdcbd-4870-4a08-99cd-9a3dc20bab00" providerId="ADAL" clId="{6DF68C14-0661-4D8A-A730-129ADDAF1098}" dt="2023-11-06T12:35:01.713" v="1245" actId="1076"/>
          <ac:spMkLst>
            <pc:docMk/>
            <pc:sldMk cId="2882674177" sldId="287"/>
            <ac:spMk id="49" creationId="{D8A0F55F-FBDA-F1E7-7FE0-6D30242ECDC6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50" creationId="{F7823CF6-31DC-3A79-A87F-D4B80317378F}"/>
          </ac:spMkLst>
        </pc:spChg>
        <pc:spChg chg="add del mod">
          <ac:chgData name="Алтуніна Анастасія" userId="497fdcbd-4870-4a08-99cd-9a3dc20bab00" providerId="ADAL" clId="{6DF68C14-0661-4D8A-A730-129ADDAF1098}" dt="2023-11-06T12:35:04.883" v="1246" actId="1076"/>
          <ac:spMkLst>
            <pc:docMk/>
            <pc:sldMk cId="2882674177" sldId="287"/>
            <ac:spMk id="51" creationId="{78BE7051-7E04-738F-55E1-B876F3C9019F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52" creationId="{3AF4C84D-18E4-DD43-8E8C-3C95F730BF56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53" creationId="{1FC3FF51-D714-6739-ED6D-793818E375D6}"/>
          </ac:spMkLst>
        </pc:spChg>
        <pc:spChg chg="add del mod">
          <ac:chgData name="Алтуніна Анастасія" userId="497fdcbd-4870-4a08-99cd-9a3dc20bab00" providerId="ADAL" clId="{6DF68C14-0661-4D8A-A730-129ADDAF1098}" dt="2023-11-09T06:58:02.952" v="1562" actId="1076"/>
          <ac:spMkLst>
            <pc:docMk/>
            <pc:sldMk cId="2882674177" sldId="287"/>
            <ac:spMk id="54" creationId="{1DF607E8-72BF-B247-CA43-4D990CB8D415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55" creationId="{38579B77-66F3-B390-C0EE-BF1072B0657B}"/>
          </ac:spMkLst>
        </pc:spChg>
        <pc:spChg chg="add del mod">
          <ac:chgData name="Алтуніна Анастасія" userId="497fdcbd-4870-4a08-99cd-9a3dc20bab00" providerId="ADAL" clId="{6DF68C14-0661-4D8A-A730-129ADDAF1098}" dt="2023-11-06T12:35:23.516" v="1250" actId="1076"/>
          <ac:spMkLst>
            <pc:docMk/>
            <pc:sldMk cId="2882674177" sldId="287"/>
            <ac:spMk id="56" creationId="{72E411BD-F3CA-6A67-DABE-67AD614AA252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57" creationId="{7EC69124-4A8A-1AF5-C484-D132330D76D2}"/>
          </ac:spMkLst>
        </pc:spChg>
        <pc:spChg chg="add del mod">
          <ac:chgData name="Алтуніна Анастасія" userId="497fdcbd-4870-4a08-99cd-9a3dc20bab00" providerId="ADAL" clId="{6DF68C14-0661-4D8A-A730-129ADDAF1098}" dt="2023-11-06T12:35:14.566" v="1248" actId="1076"/>
          <ac:spMkLst>
            <pc:docMk/>
            <pc:sldMk cId="2882674177" sldId="287"/>
            <ac:spMk id="58" creationId="{18887FF7-273C-0EE5-50BD-53AA1FADA4A7}"/>
          </ac:spMkLst>
        </pc:spChg>
        <pc:spChg chg="add del mod">
          <ac:chgData name="Алтуніна Анастасія" userId="497fdcbd-4870-4a08-99cd-9a3dc20bab00" providerId="ADAL" clId="{6DF68C14-0661-4D8A-A730-129ADDAF1098}" dt="2023-11-06T12:35:12.389" v="1247" actId="1076"/>
          <ac:spMkLst>
            <pc:docMk/>
            <pc:sldMk cId="2882674177" sldId="287"/>
            <ac:spMk id="59" creationId="{6BB9ECE3-B2E3-E5AE-A730-2E9F34D3274D}"/>
          </ac:spMkLst>
        </pc:spChg>
        <pc:spChg chg="add del mod">
          <ac:chgData name="Алтуніна Анастасія" userId="497fdcbd-4870-4a08-99cd-9a3dc20bab00" providerId="ADAL" clId="{6DF68C14-0661-4D8A-A730-129ADDAF1098}" dt="2023-11-06T13:07:51.727" v="1448" actId="1076"/>
          <ac:spMkLst>
            <pc:docMk/>
            <pc:sldMk cId="2882674177" sldId="287"/>
            <ac:spMk id="60" creationId="{FF25A988-270D-767E-FF89-18C547B9E338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61" creationId="{C22D4694-25EC-F6CF-94A1-62BCAA421FFF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62" creationId="{605422C3-4385-D40B-6D76-F0AC35A79491}"/>
          </ac:spMkLst>
        </pc:spChg>
        <pc:spChg chg="add del mod">
          <ac:chgData name="Алтуніна Анастасія" userId="497fdcbd-4870-4a08-99cd-9a3dc20bab00" providerId="ADAL" clId="{6DF68C14-0661-4D8A-A730-129ADDAF1098}" dt="2023-11-06T13:07:59.443" v="1449" actId="1076"/>
          <ac:spMkLst>
            <pc:docMk/>
            <pc:sldMk cId="2882674177" sldId="287"/>
            <ac:spMk id="63" creationId="{242DC3A3-E0A4-0602-EED8-8D4437BAB0E0}"/>
          </ac:spMkLst>
        </pc:spChg>
        <pc:spChg chg="add del mod">
          <ac:chgData name="Алтуніна Анастасія" userId="497fdcbd-4870-4a08-99cd-9a3dc20bab00" providerId="ADAL" clId="{6DF68C14-0661-4D8A-A730-129ADDAF1098}" dt="2023-11-06T09:35:16.939" v="916" actId="478"/>
          <ac:spMkLst>
            <pc:docMk/>
            <pc:sldMk cId="2882674177" sldId="287"/>
            <ac:spMk id="64" creationId="{2AA8416B-A03B-E5B2-95AF-A18B55F38381}"/>
          </ac:spMkLst>
        </pc:spChg>
        <pc:spChg chg="add mod">
          <ac:chgData name="Алтуніна Анастасія" userId="497fdcbd-4870-4a08-99cd-9a3dc20bab00" providerId="ADAL" clId="{6DF68C14-0661-4D8A-A730-129ADDAF1098}" dt="2023-11-06T09:35:48.547" v="947" actId="20577"/>
          <ac:spMkLst>
            <pc:docMk/>
            <pc:sldMk cId="2882674177" sldId="287"/>
            <ac:spMk id="65" creationId="{43B5B169-F9F3-EF77-F79E-F4D2545C5535}"/>
          </ac:spMkLst>
        </pc:spChg>
        <pc:spChg chg="add mod">
          <ac:chgData name="Алтуніна Анастасія" userId="497fdcbd-4870-4a08-99cd-9a3dc20bab00" providerId="ADAL" clId="{6DF68C14-0661-4D8A-A730-129ADDAF1098}" dt="2023-11-06T10:13:49.666" v="1048" actId="1076"/>
          <ac:spMkLst>
            <pc:docMk/>
            <pc:sldMk cId="2882674177" sldId="287"/>
            <ac:spMk id="66" creationId="{CC9C18FF-A712-F689-4A9F-ED147B511CD1}"/>
          </ac:spMkLst>
        </pc:spChg>
        <pc:spChg chg="add mod">
          <ac:chgData name="Алтуніна Анастасія" userId="497fdcbd-4870-4a08-99cd-9a3dc20bab00" providerId="ADAL" clId="{6DF68C14-0661-4D8A-A730-129ADDAF1098}" dt="2023-11-06T12:35:27.647" v="1251" actId="1076"/>
          <ac:spMkLst>
            <pc:docMk/>
            <pc:sldMk cId="2882674177" sldId="287"/>
            <ac:spMk id="67" creationId="{F0359F93-BF8F-C94D-3769-EEB86B9BE9A4}"/>
          </ac:spMkLst>
        </pc:spChg>
        <pc:spChg chg="add mod">
          <ac:chgData name="Алтуніна Анастасія" userId="497fdcbd-4870-4a08-99cd-9a3dc20bab00" providerId="ADAL" clId="{6DF68C14-0661-4D8A-A730-129ADDAF1098}" dt="2023-11-06T10:13:52.200" v="1049" actId="1076"/>
          <ac:spMkLst>
            <pc:docMk/>
            <pc:sldMk cId="2882674177" sldId="287"/>
            <ac:spMk id="68" creationId="{8629570F-E912-5CFB-9A34-AACE0D98CB86}"/>
          </ac:spMkLst>
        </pc:spChg>
        <pc:spChg chg="add mod">
          <ac:chgData name="Алтуніна Анастасія" userId="497fdcbd-4870-4a08-99cd-9a3dc20bab00" providerId="ADAL" clId="{6DF68C14-0661-4D8A-A730-129ADDAF1098}" dt="2023-11-06T13:07:49.363" v="1447" actId="1076"/>
          <ac:spMkLst>
            <pc:docMk/>
            <pc:sldMk cId="2882674177" sldId="287"/>
            <ac:spMk id="69" creationId="{5FAAF7F5-88BB-34D9-72F7-966825430D8A}"/>
          </ac:spMkLst>
        </pc:spChg>
        <pc:grpChg chg="del">
          <ac:chgData name="Алтуніна Анастасія" userId="497fdcbd-4870-4a08-99cd-9a3dc20bab00" providerId="ADAL" clId="{6DF68C14-0661-4D8A-A730-129ADDAF1098}" dt="2023-11-06T09:34:57.825" v="910" actId="478"/>
          <ac:grpSpMkLst>
            <pc:docMk/>
            <pc:sldMk cId="2882674177" sldId="287"/>
            <ac:grpSpMk id="14" creationId="{9D4DC3E1-4E0B-547D-E0FA-6F9A6741F634}"/>
          </ac:grpSpMkLst>
        </pc:grpChg>
        <pc:grpChg chg="del">
          <ac:chgData name="Алтуніна Анастасія" userId="497fdcbd-4870-4a08-99cd-9a3dc20bab00" providerId="ADAL" clId="{6DF68C14-0661-4D8A-A730-129ADDAF1098}" dt="2023-11-06T09:35:03.750" v="911" actId="478"/>
          <ac:grpSpMkLst>
            <pc:docMk/>
            <pc:sldMk cId="2882674177" sldId="287"/>
            <ac:grpSpMk id="16" creationId="{F0EC9493-C91D-20F1-602A-D593B0067199}"/>
          </ac:grpSpMkLst>
        </pc:grpChg>
        <pc:grpChg chg="del">
          <ac:chgData name="Алтуніна Анастасія" userId="497fdcbd-4870-4a08-99cd-9a3dc20bab00" providerId="ADAL" clId="{6DF68C14-0661-4D8A-A730-129ADDAF1098}" dt="2023-11-06T09:34:57.825" v="910" actId="478"/>
          <ac:grpSpMkLst>
            <pc:docMk/>
            <pc:sldMk cId="2882674177" sldId="287"/>
            <ac:grpSpMk id="17" creationId="{3D8161DB-CEE1-B243-FAD8-1C8C4A92A904}"/>
          </ac:grpSpMkLst>
        </pc:grpChg>
        <pc:grpChg chg="del">
          <ac:chgData name="Алтуніна Анастасія" userId="497fdcbd-4870-4a08-99cd-9a3dc20bab00" providerId="ADAL" clId="{6DF68C14-0661-4D8A-A730-129ADDAF1098}" dt="2023-11-06T09:34:57.825" v="910" actId="478"/>
          <ac:grpSpMkLst>
            <pc:docMk/>
            <pc:sldMk cId="2882674177" sldId="287"/>
            <ac:grpSpMk id="18" creationId="{784C2A3A-E1E1-5D17-FEAE-E8A1F59AE814}"/>
          </ac:grpSpMkLst>
        </pc:grpChg>
        <pc:graphicFrameChg chg="add del mod">
          <ac:chgData name="Алтуніна Анастасія" userId="497fdcbd-4870-4a08-99cd-9a3dc20bab00" providerId="ADAL" clId="{6DF68C14-0661-4D8A-A730-129ADDAF1098}" dt="2023-11-06T09:35:06.363" v="913"/>
          <ac:graphicFrameMkLst>
            <pc:docMk/>
            <pc:sldMk cId="2882674177" sldId="287"/>
            <ac:graphicFrameMk id="5" creationId="{B430B573-457E-34FD-1BE7-8FBB137311CE}"/>
          </ac:graphicFrameMkLst>
        </pc:graphicFrameChg>
        <pc:graphicFrameChg chg="add del mod modGraphic">
          <ac:chgData name="Алтуніна Анастасія" userId="497fdcbd-4870-4a08-99cd-9a3dc20bab00" providerId="ADAL" clId="{6DF68C14-0661-4D8A-A730-129ADDAF1098}" dt="2023-11-06T13:08:21.942" v="1454" actId="255"/>
          <ac:graphicFrameMkLst>
            <pc:docMk/>
            <pc:sldMk cId="2882674177" sldId="287"/>
            <ac:graphicFrameMk id="8" creationId="{DF0BE00C-9C59-D1D9-217E-0DE8DCC86582}"/>
          </ac:graphicFrameMkLst>
        </pc:graphicFrameChg>
      </pc:sldChg>
      <pc:sldMasterChg chg="delSldLayout">
        <pc:chgData name="Алтуніна Анастасія" userId="497fdcbd-4870-4a08-99cd-9a3dc20bab00" providerId="ADAL" clId="{6DF68C14-0661-4D8A-A730-129ADDAF1098}" dt="2023-11-06T09:35:34.494" v="922" actId="47"/>
        <pc:sldMasterMkLst>
          <pc:docMk/>
          <pc:sldMasterMk cId="1223693109" sldId="2147483671"/>
        </pc:sldMasterMkLst>
        <pc:sldLayoutChg chg="del">
          <pc:chgData name="Алтуніна Анастасія" userId="497fdcbd-4870-4a08-99cd-9a3dc20bab00" providerId="ADAL" clId="{6DF68C14-0661-4D8A-A730-129ADDAF1098}" dt="2023-11-06T09:35:34.494" v="922" actId="47"/>
          <pc:sldLayoutMkLst>
            <pc:docMk/>
            <pc:sldMasterMk cId="1223693109" sldId="2147483671"/>
            <pc:sldLayoutMk cId="855600395" sldId="2147483684"/>
          </pc:sldLayoutMkLst>
        </pc:sldLayoutChg>
        <pc:sldLayoutChg chg="del">
          <pc:chgData name="Алтуніна Анастасія" userId="497fdcbd-4870-4a08-99cd-9a3dc20bab00" providerId="ADAL" clId="{6DF68C14-0661-4D8A-A730-129ADDAF1098}" dt="2023-11-06T09:19:43.938" v="859" actId="47"/>
          <pc:sldLayoutMkLst>
            <pc:docMk/>
            <pc:sldMasterMk cId="1223693109" sldId="2147483671"/>
            <pc:sldLayoutMk cId="1677735796" sldId="2147483684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A1A307-AC3C-4141-81D3-F2F28A909A03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uk-UA"/>
        </a:p>
      </dgm:t>
    </dgm:pt>
    <dgm:pt modelId="{69DA73B6-720B-4D10-875A-A11A2F4D8C3C}">
      <dgm:prSet phldrT="[Текст]" custT="1"/>
      <dgm:spPr/>
      <dgm:t>
        <a:bodyPr/>
        <a:lstStyle/>
        <a:p>
          <a:r>
            <a:rPr lang="uk-UA" sz="1800" b="1" dirty="0">
              <a:solidFill>
                <a:schemeClr val="tx1"/>
              </a:solidFill>
              <a:latin typeface="+mn-lt"/>
            </a:rPr>
            <a:t>Первинна перевірка</a:t>
          </a:r>
        </a:p>
      </dgm:t>
    </dgm:pt>
    <dgm:pt modelId="{4B05CCDE-F163-459C-9679-0B43146B9914}" type="parTrans" cxnId="{FB86208E-4BF3-408D-9014-8C89E8AD3D93}">
      <dgm:prSet/>
      <dgm:spPr/>
      <dgm:t>
        <a:bodyPr/>
        <a:lstStyle/>
        <a:p>
          <a:endParaRPr lang="uk-UA" sz="1800"/>
        </a:p>
      </dgm:t>
    </dgm:pt>
    <dgm:pt modelId="{2E3FC9BE-CE52-4578-AD1B-79AD2CE88D0A}" type="sibTrans" cxnId="{FB86208E-4BF3-408D-9014-8C89E8AD3D93}">
      <dgm:prSet/>
      <dgm:spPr/>
      <dgm:t>
        <a:bodyPr/>
        <a:lstStyle/>
        <a:p>
          <a:endParaRPr lang="uk-UA" sz="1800"/>
        </a:p>
      </dgm:t>
    </dgm:pt>
    <dgm:pt modelId="{D4FD4C57-97C8-4C0A-BB0E-AED239C835D0}">
      <dgm:prSet phldrT="[Текст]" custT="1"/>
      <dgm:spPr/>
      <dgm:t>
        <a:bodyPr/>
        <a:lstStyle/>
        <a:p>
          <a:r>
            <a:rPr lang="uk-UA" sz="1800" kern="1200" dirty="0">
              <a:latin typeface="+mn-lt"/>
            </a:rPr>
            <a:t>До моменту укладення договору чи здійснення оплати. </a:t>
          </a:r>
        </a:p>
      </dgm:t>
    </dgm:pt>
    <dgm:pt modelId="{C628665A-0458-4802-A912-265E56146D26}" type="parTrans" cxnId="{59E77A79-0B11-470C-AC4D-2550E73CFAB8}">
      <dgm:prSet/>
      <dgm:spPr/>
      <dgm:t>
        <a:bodyPr/>
        <a:lstStyle/>
        <a:p>
          <a:endParaRPr lang="uk-UA" sz="1800"/>
        </a:p>
      </dgm:t>
    </dgm:pt>
    <dgm:pt modelId="{010A15C1-E194-4E4E-BAFF-75EB041CDD8F}" type="sibTrans" cxnId="{59E77A79-0B11-470C-AC4D-2550E73CFAB8}">
      <dgm:prSet/>
      <dgm:spPr/>
      <dgm:t>
        <a:bodyPr/>
        <a:lstStyle/>
        <a:p>
          <a:endParaRPr lang="uk-UA" sz="1800"/>
        </a:p>
      </dgm:t>
    </dgm:pt>
    <dgm:pt modelId="{93F59022-2E6B-47BA-AFF0-B4DC7D743A32}">
      <dgm:prSet phldrT="[Текст]" custT="1"/>
      <dgm:spPr>
        <a:solidFill>
          <a:srgbClr val="BACFDC"/>
        </a:solidFill>
      </dgm:spPr>
      <dgm:t>
        <a:bodyPr/>
        <a:lstStyle/>
        <a:p>
          <a:r>
            <a:rPr lang="uk-UA" sz="1800" b="1" dirty="0">
              <a:solidFill>
                <a:schemeClr val="tx1"/>
              </a:solidFill>
              <a:latin typeface="+mn-lt"/>
            </a:rPr>
            <a:t>Періодична перевірка</a:t>
          </a:r>
        </a:p>
      </dgm:t>
    </dgm:pt>
    <dgm:pt modelId="{85E3308D-5205-4EA8-9C77-145D7095C4D3}" type="parTrans" cxnId="{C08FE080-37D2-4CD2-AD6A-27C9E1132F34}">
      <dgm:prSet/>
      <dgm:spPr/>
      <dgm:t>
        <a:bodyPr/>
        <a:lstStyle/>
        <a:p>
          <a:endParaRPr lang="uk-UA" sz="1800"/>
        </a:p>
      </dgm:t>
    </dgm:pt>
    <dgm:pt modelId="{1F4372C7-7167-4C9E-A3F2-5623D2DC6AAE}" type="sibTrans" cxnId="{C08FE080-37D2-4CD2-AD6A-27C9E1132F34}">
      <dgm:prSet/>
      <dgm:spPr/>
      <dgm:t>
        <a:bodyPr/>
        <a:lstStyle/>
        <a:p>
          <a:endParaRPr lang="uk-UA" sz="1800"/>
        </a:p>
      </dgm:t>
    </dgm:pt>
    <dgm:pt modelId="{B9152907-4BC7-4177-9562-93281B15C443}">
      <dgm:prSet phldrT="[Текст]" custT="1"/>
      <dgm:spPr/>
      <dgm:t>
        <a:bodyPr/>
        <a:lstStyle/>
        <a:p>
          <a:pPr algn="just"/>
          <a:r>
            <a:rPr lang="uk-UA" sz="1800" b="1" kern="1200" dirty="0">
              <a:latin typeface="+mn-lt"/>
            </a:rPr>
            <a:t>Щорічно, </a:t>
          </a:r>
          <a:r>
            <a:rPr lang="uk-UA" sz="1800" kern="1200" dirty="0">
              <a:latin typeface="+mn-lt"/>
            </a:rPr>
            <a:t>аналогічно первинній</a:t>
          </a:r>
        </a:p>
      </dgm:t>
    </dgm:pt>
    <dgm:pt modelId="{16A76734-7D27-4928-BFD5-02381D011C2E}" type="parTrans" cxnId="{0F84E5DF-0EEB-464A-B6EF-6567B9B02A85}">
      <dgm:prSet/>
      <dgm:spPr/>
      <dgm:t>
        <a:bodyPr/>
        <a:lstStyle/>
        <a:p>
          <a:endParaRPr lang="uk-UA" sz="1800"/>
        </a:p>
      </dgm:t>
    </dgm:pt>
    <dgm:pt modelId="{7D0E7179-A98A-4DCF-81B7-72D02EE048F8}" type="sibTrans" cxnId="{0F84E5DF-0EEB-464A-B6EF-6567B9B02A85}">
      <dgm:prSet/>
      <dgm:spPr/>
      <dgm:t>
        <a:bodyPr/>
        <a:lstStyle/>
        <a:p>
          <a:endParaRPr lang="uk-UA" sz="1800"/>
        </a:p>
      </dgm:t>
    </dgm:pt>
    <dgm:pt modelId="{E2988B7F-426B-487F-86F9-F17279376B6A}">
      <dgm:prSet phldrT="[Текст]" custT="1"/>
      <dgm:spPr/>
      <dgm:t>
        <a:bodyPr/>
        <a:lstStyle/>
        <a:p>
          <a:pPr algn="just"/>
          <a:r>
            <a:rPr lang="uk-UA" sz="1800" b="0" i="0" u="sng" kern="1200" dirty="0">
              <a:latin typeface="+mn-lt"/>
            </a:rPr>
            <a:t>Або за запитом ініціатора - </a:t>
          </a:r>
          <a:r>
            <a:rPr lang="uk-UA" sz="1800" i="0" u="none" kern="1200" dirty="0">
              <a:latin typeface="+mn-lt"/>
            </a:rPr>
            <a:t>в будь-який час у разі наявності підозр або виникнення індикаторів ризиковості. </a:t>
          </a:r>
        </a:p>
      </dgm:t>
    </dgm:pt>
    <dgm:pt modelId="{18886C0F-31E2-443B-B0D2-913096A584BC}" type="parTrans" cxnId="{21744838-A047-4DA4-A19C-1884DB03A0F9}">
      <dgm:prSet/>
      <dgm:spPr/>
      <dgm:t>
        <a:bodyPr/>
        <a:lstStyle/>
        <a:p>
          <a:endParaRPr lang="uk-UA" sz="1800"/>
        </a:p>
      </dgm:t>
    </dgm:pt>
    <dgm:pt modelId="{A8F16053-F50A-4198-A218-E0983168C744}" type="sibTrans" cxnId="{21744838-A047-4DA4-A19C-1884DB03A0F9}">
      <dgm:prSet/>
      <dgm:spPr/>
      <dgm:t>
        <a:bodyPr/>
        <a:lstStyle/>
        <a:p>
          <a:endParaRPr lang="uk-UA" sz="1800"/>
        </a:p>
      </dgm:t>
    </dgm:pt>
    <dgm:pt modelId="{F58F7D85-4E40-45CC-9FBF-F2E384E8FD9F}" type="pres">
      <dgm:prSet presAssocID="{ADA1A307-AC3C-4141-81D3-F2F28A909A03}" presName="linear" presStyleCnt="0">
        <dgm:presLayoutVars>
          <dgm:dir/>
          <dgm:animLvl val="lvl"/>
          <dgm:resizeHandles val="exact"/>
        </dgm:presLayoutVars>
      </dgm:prSet>
      <dgm:spPr/>
    </dgm:pt>
    <dgm:pt modelId="{48473F28-5F1F-43CF-9E83-CBD5191E7F19}" type="pres">
      <dgm:prSet presAssocID="{69DA73B6-720B-4D10-875A-A11A2F4D8C3C}" presName="parentLin" presStyleCnt="0"/>
      <dgm:spPr/>
    </dgm:pt>
    <dgm:pt modelId="{B61D6683-C1D5-4A66-A115-53133B846662}" type="pres">
      <dgm:prSet presAssocID="{69DA73B6-720B-4D10-875A-A11A2F4D8C3C}" presName="parentLeftMargin" presStyleLbl="node1" presStyleIdx="0" presStyleCnt="2"/>
      <dgm:spPr/>
    </dgm:pt>
    <dgm:pt modelId="{74D7A99C-103A-4125-B3C0-B1C49B241AE1}" type="pres">
      <dgm:prSet presAssocID="{69DA73B6-720B-4D10-875A-A11A2F4D8C3C}" presName="parentText" presStyleLbl="node1" presStyleIdx="0" presStyleCnt="2" custLinFactNeighborX="-38792" custLinFactNeighborY="4529">
        <dgm:presLayoutVars>
          <dgm:chMax val="0"/>
          <dgm:bulletEnabled val="1"/>
        </dgm:presLayoutVars>
      </dgm:prSet>
      <dgm:spPr/>
    </dgm:pt>
    <dgm:pt modelId="{F0E90F18-1D9D-4AB0-96D1-1FFC9B9C26B0}" type="pres">
      <dgm:prSet presAssocID="{69DA73B6-720B-4D10-875A-A11A2F4D8C3C}" presName="negativeSpace" presStyleCnt="0"/>
      <dgm:spPr/>
    </dgm:pt>
    <dgm:pt modelId="{7B9529B3-6282-4F80-9DDD-1B5C44D488AF}" type="pres">
      <dgm:prSet presAssocID="{69DA73B6-720B-4D10-875A-A11A2F4D8C3C}" presName="childText" presStyleLbl="conFgAcc1" presStyleIdx="0" presStyleCnt="2" custLinFactNeighborX="8620" custLinFactNeighborY="27905">
        <dgm:presLayoutVars>
          <dgm:bulletEnabled val="1"/>
        </dgm:presLayoutVars>
      </dgm:prSet>
      <dgm:spPr/>
    </dgm:pt>
    <dgm:pt modelId="{47250C7A-BBF5-417D-9D99-F549D681DF4E}" type="pres">
      <dgm:prSet presAssocID="{2E3FC9BE-CE52-4578-AD1B-79AD2CE88D0A}" presName="spaceBetweenRectangles" presStyleCnt="0"/>
      <dgm:spPr/>
    </dgm:pt>
    <dgm:pt modelId="{CE526E32-8D3E-4327-8D3B-3F288EEDC71A}" type="pres">
      <dgm:prSet presAssocID="{93F59022-2E6B-47BA-AFF0-B4DC7D743A32}" presName="parentLin" presStyleCnt="0"/>
      <dgm:spPr/>
    </dgm:pt>
    <dgm:pt modelId="{F8DCB00F-B27B-4F1D-9D17-CC1AD03BB70C}" type="pres">
      <dgm:prSet presAssocID="{93F59022-2E6B-47BA-AFF0-B4DC7D743A32}" presName="parentLeftMargin" presStyleLbl="node1" presStyleIdx="0" presStyleCnt="2"/>
      <dgm:spPr/>
    </dgm:pt>
    <dgm:pt modelId="{9DEE93AD-A944-4533-9F6F-7DAC49770734}" type="pres">
      <dgm:prSet presAssocID="{93F59022-2E6B-47BA-AFF0-B4DC7D743A32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78518FF-D31B-461E-A9F5-42138612FC44}" type="pres">
      <dgm:prSet presAssocID="{93F59022-2E6B-47BA-AFF0-B4DC7D743A32}" presName="negativeSpace" presStyleCnt="0"/>
      <dgm:spPr/>
    </dgm:pt>
    <dgm:pt modelId="{C23F5126-E3C6-47AE-88C7-91943DB00D72}" type="pres">
      <dgm:prSet presAssocID="{93F59022-2E6B-47BA-AFF0-B4DC7D743A32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EBF8D19-8CE7-46D4-A18E-ED23301A3834}" type="presOf" srcId="{69DA73B6-720B-4D10-875A-A11A2F4D8C3C}" destId="{74D7A99C-103A-4125-B3C0-B1C49B241AE1}" srcOrd="1" destOrd="0" presId="urn:microsoft.com/office/officeart/2005/8/layout/list1"/>
    <dgm:cxn modelId="{E099EE32-2742-4753-ADCE-18176C4BA87F}" type="presOf" srcId="{93F59022-2E6B-47BA-AFF0-B4DC7D743A32}" destId="{9DEE93AD-A944-4533-9F6F-7DAC49770734}" srcOrd="1" destOrd="0" presId="urn:microsoft.com/office/officeart/2005/8/layout/list1"/>
    <dgm:cxn modelId="{21744838-A047-4DA4-A19C-1884DB03A0F9}" srcId="{93F59022-2E6B-47BA-AFF0-B4DC7D743A32}" destId="{E2988B7F-426B-487F-86F9-F17279376B6A}" srcOrd="1" destOrd="0" parTransId="{18886C0F-31E2-443B-B0D2-913096A584BC}" sibTransId="{A8F16053-F50A-4198-A218-E0983168C744}"/>
    <dgm:cxn modelId="{FCF7D25B-E684-4435-AF26-C337B276922B}" type="presOf" srcId="{E2988B7F-426B-487F-86F9-F17279376B6A}" destId="{C23F5126-E3C6-47AE-88C7-91943DB00D72}" srcOrd="0" destOrd="1" presId="urn:microsoft.com/office/officeart/2005/8/layout/list1"/>
    <dgm:cxn modelId="{59E77A79-0B11-470C-AC4D-2550E73CFAB8}" srcId="{69DA73B6-720B-4D10-875A-A11A2F4D8C3C}" destId="{D4FD4C57-97C8-4C0A-BB0E-AED239C835D0}" srcOrd="0" destOrd="0" parTransId="{C628665A-0458-4802-A912-265E56146D26}" sibTransId="{010A15C1-E194-4E4E-BAFF-75EB041CDD8F}"/>
    <dgm:cxn modelId="{C08FE080-37D2-4CD2-AD6A-27C9E1132F34}" srcId="{ADA1A307-AC3C-4141-81D3-F2F28A909A03}" destId="{93F59022-2E6B-47BA-AFF0-B4DC7D743A32}" srcOrd="1" destOrd="0" parTransId="{85E3308D-5205-4EA8-9C77-145D7095C4D3}" sibTransId="{1F4372C7-7167-4C9E-A3F2-5623D2DC6AAE}"/>
    <dgm:cxn modelId="{FB86208E-4BF3-408D-9014-8C89E8AD3D93}" srcId="{ADA1A307-AC3C-4141-81D3-F2F28A909A03}" destId="{69DA73B6-720B-4D10-875A-A11A2F4D8C3C}" srcOrd="0" destOrd="0" parTransId="{4B05CCDE-F163-459C-9679-0B43146B9914}" sibTransId="{2E3FC9BE-CE52-4578-AD1B-79AD2CE88D0A}"/>
    <dgm:cxn modelId="{C91A1D92-8BE1-48E4-ACB3-F8CF1EA27B93}" type="presOf" srcId="{D4FD4C57-97C8-4C0A-BB0E-AED239C835D0}" destId="{7B9529B3-6282-4F80-9DDD-1B5C44D488AF}" srcOrd="0" destOrd="0" presId="urn:microsoft.com/office/officeart/2005/8/layout/list1"/>
    <dgm:cxn modelId="{D077C4B3-59A9-4FE3-B7C2-806AAFA1CDCE}" type="presOf" srcId="{69DA73B6-720B-4D10-875A-A11A2F4D8C3C}" destId="{B61D6683-C1D5-4A66-A115-53133B846662}" srcOrd="0" destOrd="0" presId="urn:microsoft.com/office/officeart/2005/8/layout/list1"/>
    <dgm:cxn modelId="{C96E81B8-6F5C-4262-88D8-126B1507D019}" type="presOf" srcId="{ADA1A307-AC3C-4141-81D3-F2F28A909A03}" destId="{F58F7D85-4E40-45CC-9FBF-F2E384E8FD9F}" srcOrd="0" destOrd="0" presId="urn:microsoft.com/office/officeart/2005/8/layout/list1"/>
    <dgm:cxn modelId="{3D378FC9-4373-457C-87EE-9C84BA186C34}" type="presOf" srcId="{93F59022-2E6B-47BA-AFF0-B4DC7D743A32}" destId="{F8DCB00F-B27B-4F1D-9D17-CC1AD03BB70C}" srcOrd="0" destOrd="0" presId="urn:microsoft.com/office/officeart/2005/8/layout/list1"/>
    <dgm:cxn modelId="{0F84E5DF-0EEB-464A-B6EF-6567B9B02A85}" srcId="{93F59022-2E6B-47BA-AFF0-B4DC7D743A32}" destId="{B9152907-4BC7-4177-9562-93281B15C443}" srcOrd="0" destOrd="0" parTransId="{16A76734-7D27-4928-BFD5-02381D011C2E}" sibTransId="{7D0E7179-A98A-4DCF-81B7-72D02EE048F8}"/>
    <dgm:cxn modelId="{2C7637F3-8280-4032-96B0-088BB389843A}" type="presOf" srcId="{B9152907-4BC7-4177-9562-93281B15C443}" destId="{C23F5126-E3C6-47AE-88C7-91943DB00D72}" srcOrd="0" destOrd="0" presId="urn:microsoft.com/office/officeart/2005/8/layout/list1"/>
    <dgm:cxn modelId="{758F067F-624D-4131-9C0D-01DDE1ADBEBA}" type="presParOf" srcId="{F58F7D85-4E40-45CC-9FBF-F2E384E8FD9F}" destId="{48473F28-5F1F-43CF-9E83-CBD5191E7F19}" srcOrd="0" destOrd="0" presId="urn:microsoft.com/office/officeart/2005/8/layout/list1"/>
    <dgm:cxn modelId="{0A700739-C742-40BF-9D5A-CD48D3F3320C}" type="presParOf" srcId="{48473F28-5F1F-43CF-9E83-CBD5191E7F19}" destId="{B61D6683-C1D5-4A66-A115-53133B846662}" srcOrd="0" destOrd="0" presId="urn:microsoft.com/office/officeart/2005/8/layout/list1"/>
    <dgm:cxn modelId="{ADBCA75B-7242-44BA-9194-6FE76646E231}" type="presParOf" srcId="{48473F28-5F1F-43CF-9E83-CBD5191E7F19}" destId="{74D7A99C-103A-4125-B3C0-B1C49B241AE1}" srcOrd="1" destOrd="0" presId="urn:microsoft.com/office/officeart/2005/8/layout/list1"/>
    <dgm:cxn modelId="{A5CD3CE5-58F0-4591-9E10-3A086AD5F82B}" type="presParOf" srcId="{F58F7D85-4E40-45CC-9FBF-F2E384E8FD9F}" destId="{F0E90F18-1D9D-4AB0-96D1-1FFC9B9C26B0}" srcOrd="1" destOrd="0" presId="urn:microsoft.com/office/officeart/2005/8/layout/list1"/>
    <dgm:cxn modelId="{746C200C-F52D-486C-A4EA-D0373888B875}" type="presParOf" srcId="{F58F7D85-4E40-45CC-9FBF-F2E384E8FD9F}" destId="{7B9529B3-6282-4F80-9DDD-1B5C44D488AF}" srcOrd="2" destOrd="0" presId="urn:microsoft.com/office/officeart/2005/8/layout/list1"/>
    <dgm:cxn modelId="{531E9D85-1C28-4DD6-888B-653AE2BFE4EB}" type="presParOf" srcId="{F58F7D85-4E40-45CC-9FBF-F2E384E8FD9F}" destId="{47250C7A-BBF5-417D-9D99-F549D681DF4E}" srcOrd="3" destOrd="0" presId="urn:microsoft.com/office/officeart/2005/8/layout/list1"/>
    <dgm:cxn modelId="{EED43AE7-89A3-48C8-8551-D7C440D9B5C4}" type="presParOf" srcId="{F58F7D85-4E40-45CC-9FBF-F2E384E8FD9F}" destId="{CE526E32-8D3E-4327-8D3B-3F288EEDC71A}" srcOrd="4" destOrd="0" presId="urn:microsoft.com/office/officeart/2005/8/layout/list1"/>
    <dgm:cxn modelId="{AFCAE6D2-2FE4-4760-B944-C47B73D33D1F}" type="presParOf" srcId="{CE526E32-8D3E-4327-8D3B-3F288EEDC71A}" destId="{F8DCB00F-B27B-4F1D-9D17-CC1AD03BB70C}" srcOrd="0" destOrd="0" presId="urn:microsoft.com/office/officeart/2005/8/layout/list1"/>
    <dgm:cxn modelId="{0A4A6CAB-6A49-45F0-9EF4-DB8CA20B9F3A}" type="presParOf" srcId="{CE526E32-8D3E-4327-8D3B-3F288EEDC71A}" destId="{9DEE93AD-A944-4533-9F6F-7DAC49770734}" srcOrd="1" destOrd="0" presId="urn:microsoft.com/office/officeart/2005/8/layout/list1"/>
    <dgm:cxn modelId="{1BD5FB81-7ACE-42D0-B59F-F38F525B4C30}" type="presParOf" srcId="{F58F7D85-4E40-45CC-9FBF-F2E384E8FD9F}" destId="{778518FF-D31B-461E-A9F5-42138612FC44}" srcOrd="5" destOrd="0" presId="urn:microsoft.com/office/officeart/2005/8/layout/list1"/>
    <dgm:cxn modelId="{83B9C312-734B-4050-80C2-4958C0C1EC0B}" type="presParOf" srcId="{F58F7D85-4E40-45CC-9FBF-F2E384E8FD9F}" destId="{C23F5126-E3C6-47AE-88C7-91943DB00D7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9529B3-6282-4F80-9DDD-1B5C44D488AF}">
      <dsp:nvSpPr>
        <dsp:cNvPr id="0" name=""/>
        <dsp:cNvSpPr/>
      </dsp:nvSpPr>
      <dsp:spPr>
        <a:xfrm>
          <a:off x="0" y="493786"/>
          <a:ext cx="5892982" cy="12560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361" tIns="604012" rIns="457361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800" kern="1200" dirty="0">
              <a:latin typeface="+mn-lt"/>
            </a:rPr>
            <a:t>До моменту укладення договору чи здійснення оплати. </a:t>
          </a:r>
        </a:p>
      </dsp:txBody>
      <dsp:txXfrm>
        <a:off x="0" y="493786"/>
        <a:ext cx="5892982" cy="1256062"/>
      </dsp:txXfrm>
    </dsp:sp>
    <dsp:sp modelId="{74D7A99C-103A-4125-B3C0-B1C49B241AE1}">
      <dsp:nvSpPr>
        <dsp:cNvPr id="0" name=""/>
        <dsp:cNvSpPr/>
      </dsp:nvSpPr>
      <dsp:spPr>
        <a:xfrm>
          <a:off x="180348" y="60819"/>
          <a:ext cx="4125087" cy="85608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8" tIns="0" rIns="15591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1" kern="1200" dirty="0">
              <a:solidFill>
                <a:schemeClr val="tx1"/>
              </a:solidFill>
              <a:latin typeface="+mn-lt"/>
            </a:rPr>
            <a:t>Первинна перевірка</a:t>
          </a:r>
        </a:p>
      </dsp:txBody>
      <dsp:txXfrm>
        <a:off x="222138" y="102609"/>
        <a:ext cx="4041507" cy="772500"/>
      </dsp:txXfrm>
    </dsp:sp>
    <dsp:sp modelId="{C23F5126-E3C6-47AE-88C7-91943DB00D72}">
      <dsp:nvSpPr>
        <dsp:cNvPr id="0" name=""/>
        <dsp:cNvSpPr/>
      </dsp:nvSpPr>
      <dsp:spPr>
        <a:xfrm>
          <a:off x="0" y="2290790"/>
          <a:ext cx="5892982" cy="17813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361" tIns="604012" rIns="457361" bIns="128016" numCol="1" spcCol="1270" anchor="t" anchorCtr="0">
          <a:noAutofit/>
        </a:bodyPr>
        <a:lstStyle/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800" b="1" kern="1200" dirty="0">
              <a:latin typeface="+mn-lt"/>
            </a:rPr>
            <a:t>Щорічно, </a:t>
          </a:r>
          <a:r>
            <a:rPr lang="uk-UA" sz="1800" kern="1200" dirty="0">
              <a:latin typeface="+mn-lt"/>
            </a:rPr>
            <a:t>аналогічно первинній</a:t>
          </a:r>
        </a:p>
        <a:p>
          <a:pPr marL="171450" lvl="1" indent="-171450" algn="just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1800" b="0" i="0" u="sng" kern="1200" dirty="0">
              <a:latin typeface="+mn-lt"/>
            </a:rPr>
            <a:t>Або за запитом ініціатора - </a:t>
          </a:r>
          <a:r>
            <a:rPr lang="uk-UA" sz="1800" i="0" u="none" kern="1200" dirty="0">
              <a:latin typeface="+mn-lt"/>
            </a:rPr>
            <a:t>в будь-який час у разі наявності підозр або виникнення індикаторів ризиковості. </a:t>
          </a:r>
        </a:p>
      </dsp:txBody>
      <dsp:txXfrm>
        <a:off x="0" y="2290790"/>
        <a:ext cx="5892982" cy="1781325"/>
      </dsp:txXfrm>
    </dsp:sp>
    <dsp:sp modelId="{9DEE93AD-A944-4533-9F6F-7DAC49770734}">
      <dsp:nvSpPr>
        <dsp:cNvPr id="0" name=""/>
        <dsp:cNvSpPr/>
      </dsp:nvSpPr>
      <dsp:spPr>
        <a:xfrm>
          <a:off x="294649" y="1862750"/>
          <a:ext cx="4125087" cy="856080"/>
        </a:xfrm>
        <a:prstGeom prst="roundRect">
          <a:avLst/>
        </a:prstGeom>
        <a:solidFill>
          <a:srgbClr val="BACFD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5918" tIns="0" rIns="155918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1800" b="1" kern="1200" dirty="0">
              <a:solidFill>
                <a:schemeClr val="tx1"/>
              </a:solidFill>
              <a:latin typeface="+mn-lt"/>
            </a:rPr>
            <a:t>Періодична перевірка</a:t>
          </a:r>
        </a:p>
      </dsp:txBody>
      <dsp:txXfrm>
        <a:off x="336439" y="1904540"/>
        <a:ext cx="4041507" cy="77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9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B2A02-D900-4CBD-9A6F-B5D93A045406}" type="datetimeFigureOut">
              <a:rPr lang="uk-UA" smtClean="0"/>
              <a:t>12.12.2023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54939" y="9445170"/>
            <a:ext cx="2949099" cy="4989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28B1D-BDF5-4781-B703-E209384560D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90572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28B1D-BDF5-4781-B703-E209384560D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0880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D5C52-8917-AD78-FB47-9D24F245F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9BAFF67-5A34-46A5-F320-9E46AA8FAE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F0A60DD-0730-9622-D77F-FCAF80D8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12C7D8E-3273-E5F9-F8E2-313368C02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4B7B695-4A41-B740-128A-80C9078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35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65DAB-7DE7-07DD-4D78-9E08C561F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7BB43C-AD68-7CA1-541F-041E6B79B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F016CE1-DE8F-D238-71D8-D09BC06A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4208E-3A11-F85F-AA26-AF78A48C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89EFFFE-FAB4-AFB0-381E-C40A59395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03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0418BC3-E24F-19FA-03A1-8535BD784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3586A1F-EECF-7D48-A45F-4DFFC2FAE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ACFEDF8-4345-51C6-ED33-46A55142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DA5F1D6-AA6B-1428-C602-8D32E516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E342700-6FE8-C9EF-91C9-3BC8D691F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7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id="{F1DB2C0F-AAB6-40B8-8680-1871B79DD3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1675" y="0"/>
            <a:ext cx="6410325" cy="6857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2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D76AC-45BD-3195-37D8-61B76522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A8DB62-0554-6A7E-5745-A387518D0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F5E8378-00F4-84EF-1574-83698F74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27526AE-E50C-A64E-5C11-464EF5B7D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2F58E83-6350-747B-C853-357AF4E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4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BFE84-3F42-5B15-5AF7-7A913A0E4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458ECB2-292D-E294-F150-50D5629C5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5BF225-729A-D8A8-9B9B-9CA4565C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E439733-E443-4150-8A97-953E2DE04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29D0641-6615-9089-30CB-4592DC20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5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6A7A3-EE1B-3494-4D72-0DF82E4AA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59256B-BA90-6894-4B9A-FF284EB3A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8EEF757-6FB5-AED4-9BBA-72260E5A0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BFCAB3E-4F6F-D5DF-F56E-B9013635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1F61F89-B260-60AF-D388-87CF7BF3D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082F5F6-F788-F453-DB36-DDC9C8B82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8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18ECC-7BE3-335A-841D-89E5813D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9746639-B647-F13D-766F-05FDC1267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E040294-0F55-1525-6E12-98C704AA7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F3B932C9-DBE2-10A7-B983-7D4F65B04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331CD1E-1120-8EAD-BEA9-59341E2BCF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000711A-C59E-EF0A-6776-8FC183C04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46B37936-680D-4051-6D5C-10DD818F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FD2F38F6-6123-EC6A-0522-71A12A6B0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3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F40056-501F-D35E-14FC-292964B8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8C7BAF7-DEAC-2429-65C3-B66FC812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FA7C97A-618F-2188-2A00-7802928C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EC2E4AD-9ADB-F893-5DA0-B7663B219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3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DA1D027-11CE-9155-5105-107E1BA2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34C8946-1D5D-E0F2-9D36-ADA138DAD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0D333DA-CC65-4C3B-0D35-F779F9F42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7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AC4BB-6B23-BE62-25BF-2B785382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153DA2D-E5F4-B634-CB1F-82D27C723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093CD15-E83D-5E4E-C94F-1EC57F594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A4A4501-AF70-B2A5-D024-2636A008A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EE0BBB2-4BFD-4105-7A45-34E841DE5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CCE04AB-6E4F-14F9-D794-655FA08FC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5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7E332-825A-508B-0A63-0E43B76E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962A0ED9-5C27-81CC-70C2-EB4D592D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3122DE1-A1AC-5593-1D3C-06B7D8668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23E8528-FA4B-5973-2DC5-E7F13EDB4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CB8137B-25A3-7C20-BE83-D5076419E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7A80289-98D7-2AF7-DE2C-140B85635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21FD9B0F-8B55-7C42-55AC-0DA3E3433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6AB0273-D2CA-E3E0-DB38-39F4DC995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A228874-32F4-9312-3635-0FDE696AF0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066BBBD-C193-F91B-DE0E-7C7864315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DE448AD-9909-B374-D26E-79D790677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9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uk.wikipedia.org/wiki/FATF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0">
            <a:extLst>
              <a:ext uri="{FF2B5EF4-FFF2-40B4-BE49-F238E27FC236}">
                <a16:creationId xmlns:a16="http://schemas.microsoft.com/office/drawing/2014/main" id="{1FBFB381-328C-4790-8FB0-DCF0DC9A03AB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E9811CCE-425E-421D-906F-FDB5FF116926}"/>
              </a:ext>
            </a:extLst>
          </p:cNvPr>
          <p:cNvSpPr/>
          <p:nvPr/>
        </p:nvSpPr>
        <p:spPr>
          <a:xfrm>
            <a:off x="6874669" y="4686300"/>
            <a:ext cx="578644" cy="469106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1B021BF-A146-4486-952C-321C2E738A90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93430012-BA3A-4636-B839-750794681A1D}"/>
              </a:ext>
            </a:extLst>
          </p:cNvPr>
          <p:cNvSpPr/>
          <p:nvPr/>
        </p:nvSpPr>
        <p:spPr>
          <a:xfrm>
            <a:off x="641730" y="2591571"/>
            <a:ext cx="7780845" cy="2530106"/>
          </a:xfrm>
          <a:custGeom>
            <a:avLst/>
            <a:gdLst>
              <a:gd name="connsiteX0" fmla="*/ 0 w 7780845"/>
              <a:gd name="connsiteY0" fmla="*/ 0 h 2530106"/>
              <a:gd name="connsiteX1" fmla="*/ 7780845 w 7780845"/>
              <a:gd name="connsiteY1" fmla="*/ 0 h 2530106"/>
              <a:gd name="connsiteX2" fmla="*/ 6620089 w 7780845"/>
              <a:gd name="connsiteY2" fmla="*/ 2530106 h 2530106"/>
              <a:gd name="connsiteX3" fmla="*/ 0 w 7780845"/>
              <a:gd name="connsiteY3" fmla="*/ 2530106 h 253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0845" h="2530106">
                <a:moveTo>
                  <a:pt x="0" y="0"/>
                </a:moveTo>
                <a:lnTo>
                  <a:pt x="7780845" y="0"/>
                </a:lnTo>
                <a:lnTo>
                  <a:pt x="6620089" y="2530106"/>
                </a:lnTo>
                <a:lnTo>
                  <a:pt x="0" y="2530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DAF865-96F5-4176-9983-A7D572FF73F1}"/>
              </a:ext>
            </a:extLst>
          </p:cNvPr>
          <p:cNvSpPr txBox="1"/>
          <p:nvPr/>
        </p:nvSpPr>
        <p:spPr>
          <a:xfrm>
            <a:off x="750943" y="2663832"/>
            <a:ext cx="62282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>
                <a:solidFill>
                  <a:schemeClr val="bg1"/>
                </a:solidFill>
                <a:latin typeface="+mn-lt"/>
              </a:rPr>
              <a:t>Процес </a:t>
            </a:r>
            <a:r>
              <a:rPr lang="uk-UA" sz="4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проведення </a:t>
            </a:r>
            <a:r>
              <a:rPr lang="uk-UA" sz="4800" b="1" dirty="0" err="1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комплаєнс</a:t>
            </a:r>
            <a:r>
              <a:rPr lang="uk-UA" sz="4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перевірки</a:t>
            </a:r>
            <a:r>
              <a:rPr lang="en-US" sz="4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(KYC)</a:t>
            </a:r>
            <a:r>
              <a:rPr lang="uk-UA" sz="4800" b="1" dirty="0">
                <a:solidFill>
                  <a:schemeClr val="bg1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нерезидентів</a:t>
            </a:r>
            <a:endParaRPr lang="ru-RU" sz="4800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Равнобедренный треугольник 5">
            <a:extLst>
              <a:ext uri="{FF2B5EF4-FFF2-40B4-BE49-F238E27FC236}">
                <a16:creationId xmlns:a16="http://schemas.microsoft.com/office/drawing/2014/main" id="{72B9D343-8A0A-2F19-5F33-027A89C650E1}"/>
              </a:ext>
            </a:extLst>
          </p:cNvPr>
          <p:cNvSpPr/>
          <p:nvPr/>
        </p:nvSpPr>
        <p:spPr>
          <a:xfrm>
            <a:off x="8017575" y="2241677"/>
            <a:ext cx="405000" cy="34989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: фигура 6">
            <a:extLst>
              <a:ext uri="{FF2B5EF4-FFF2-40B4-BE49-F238E27FC236}">
                <a16:creationId xmlns:a16="http://schemas.microsoft.com/office/drawing/2014/main" id="{676436C0-DA10-F0E0-0839-E19D5D39363B}"/>
              </a:ext>
            </a:extLst>
          </p:cNvPr>
          <p:cNvSpPr/>
          <p:nvPr/>
        </p:nvSpPr>
        <p:spPr>
          <a:xfrm>
            <a:off x="6689854" y="5121677"/>
            <a:ext cx="578644" cy="469106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4" descr="Міністерство оборони України — Вікіпедія">
            <a:extLst>
              <a:ext uri="{FF2B5EF4-FFF2-40B4-BE49-F238E27FC236}">
                <a16:creationId xmlns:a16="http://schemas.microsoft.com/office/drawing/2014/main" id="{DD6B0E79-0F8E-19B7-E3F7-AD331808F5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6137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4">
            <a:extLst>
              <a:ext uri="{FF2B5EF4-FFF2-40B4-BE49-F238E27FC236}">
                <a16:creationId xmlns:a16="http://schemas.microsoft.com/office/drawing/2014/main" id="{60978BC6-C069-2B5C-615E-84CE1DD66335}"/>
              </a:ext>
            </a:extLst>
          </p:cNvPr>
          <p:cNvSpPr/>
          <p:nvPr/>
        </p:nvSpPr>
        <p:spPr>
          <a:xfrm rot="16200000">
            <a:off x="5867400" y="533399"/>
            <a:ext cx="6858002" cy="5791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DB1F4AF-3E25-B9F6-46D4-6CA735FBB939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27">
            <a:extLst>
              <a:ext uri="{FF2B5EF4-FFF2-40B4-BE49-F238E27FC236}">
                <a16:creationId xmlns:a16="http://schemas.microsoft.com/office/drawing/2014/main" id="{F3979EA3-68CA-2960-C502-E347D3F10739}"/>
              </a:ext>
            </a:extLst>
          </p:cNvPr>
          <p:cNvSpPr/>
          <p:nvPr/>
        </p:nvSpPr>
        <p:spPr>
          <a:xfrm>
            <a:off x="1" y="-1126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5056306-D4B6-1415-22C0-8755848C45F0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dirty="0"/>
              <a:t>Що означає </a:t>
            </a:r>
            <a:r>
              <a:rPr lang="en-US" sz="3600" dirty="0"/>
              <a:t>KYC?</a:t>
            </a:r>
            <a:endParaRPr lang="uk-UA" sz="3600" dirty="0"/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id="{3B4C14FE-A828-6572-51B8-25AA4A853A28}"/>
              </a:ext>
            </a:extLst>
          </p:cNvPr>
          <p:cNvSpPr txBox="1">
            <a:spLocks/>
          </p:cNvSpPr>
          <p:nvPr/>
        </p:nvSpPr>
        <p:spPr>
          <a:xfrm>
            <a:off x="6592413" y="927938"/>
            <a:ext cx="5411519" cy="330019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b="1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KYC (</a:t>
            </a:r>
            <a:r>
              <a:rPr lang="en-US" sz="1600" b="1" i="0" dirty="0">
                <a:solidFill>
                  <a:schemeClr val="bg1"/>
                </a:solidFill>
                <a:effectLst/>
              </a:rPr>
              <a:t>Know Your Clien</a:t>
            </a:r>
            <a:r>
              <a:rPr lang="en-US" sz="1600" b="1" dirty="0">
                <a:solidFill>
                  <a:schemeClr val="bg1"/>
                </a:solidFill>
                <a:cs typeface="Times New Roman"/>
              </a:rPr>
              <a:t>t) </a:t>
            </a:r>
            <a:r>
              <a:rPr lang="en-US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- </a:t>
            </a:r>
            <a:r>
              <a:rPr lang="ru-RU" sz="1600" dirty="0">
                <a:solidFill>
                  <a:schemeClr val="bg1"/>
                </a:solidFill>
                <a:cs typeface="Times New Roman"/>
              </a:rPr>
              <a:t>ц</a:t>
            </a: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е комплекс заходів, який проводиться щодо перевірки контрагента (фізичної або юридичної особи) з метою виявлення потенційних ризиків при налагодженні співпраці з ним або проведенні угод та спрямовані на усунення факторів: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недотримання законодавства про боротьбу з відмиванням коштів та фінансуванням тероризму;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недотримання нормативів корпоративного управління та внутрішніх процедур компанії;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недотримання правил з конкуренції та антимонопольного законодавства;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порушення податкового законодавства та правил аудиту;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600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Times New Roman"/>
              </a:rPr>
              <a:t>порушення правил, що стосуються санкцій.</a:t>
            </a:r>
          </a:p>
          <a:p>
            <a:pPr marL="0" indent="0" algn="just">
              <a:buNone/>
            </a:pPr>
            <a:endParaRPr lang="uk-UA" sz="1600" kern="1200" noProof="0" dirty="0">
              <a:solidFill>
                <a:schemeClr val="bg1"/>
              </a:solidFill>
              <a:effectLst/>
              <a:latin typeface="+mn-lt"/>
              <a:ea typeface="+mn-ea"/>
              <a:cs typeface="Times New Roman"/>
            </a:endParaRPr>
          </a:p>
          <a:p>
            <a:pPr marL="0" indent="0" algn="just">
              <a:buNone/>
            </a:pPr>
            <a:endParaRPr lang="ru-RU" sz="1600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14">
            <a:extLst>
              <a:ext uri="{FF2B5EF4-FFF2-40B4-BE49-F238E27FC236}">
                <a16:creationId xmlns:a16="http://schemas.microsoft.com/office/drawing/2014/main" id="{2B218B08-7D77-24DA-5DAE-1BDC7D5F528F}"/>
              </a:ext>
            </a:extLst>
          </p:cNvPr>
          <p:cNvSpPr/>
          <p:nvPr/>
        </p:nvSpPr>
        <p:spPr>
          <a:xfrm rot="16200000">
            <a:off x="2084103" y="2358061"/>
            <a:ext cx="2162400" cy="61597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/>
          </a:p>
        </p:txBody>
      </p:sp>
      <p:sp>
        <p:nvSpPr>
          <p:cNvPr id="11" name="Прямоугольник 16">
            <a:extLst>
              <a:ext uri="{FF2B5EF4-FFF2-40B4-BE49-F238E27FC236}">
                <a16:creationId xmlns:a16="http://schemas.microsoft.com/office/drawing/2014/main" id="{4F20BDD4-AB34-0860-334B-1C4981F5B38F}"/>
              </a:ext>
            </a:extLst>
          </p:cNvPr>
          <p:cNvSpPr/>
          <p:nvPr/>
        </p:nvSpPr>
        <p:spPr>
          <a:xfrm>
            <a:off x="208456" y="4426235"/>
            <a:ext cx="25476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000" dirty="0">
                <a:solidFill>
                  <a:schemeClr val="bg1"/>
                </a:solidFill>
              </a:rPr>
              <a:t>В рамках процесу КУС проводиться перевірка: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кінцевих </a:t>
            </a:r>
            <a:r>
              <a:rPr lang="uk-UA" sz="1000" dirty="0" err="1">
                <a:solidFill>
                  <a:schemeClr val="bg1"/>
                </a:solidFill>
              </a:rPr>
              <a:t>бенефіціарних</a:t>
            </a:r>
            <a:r>
              <a:rPr lang="uk-UA" sz="1000" dirty="0">
                <a:solidFill>
                  <a:schemeClr val="bg1"/>
                </a:solidFill>
              </a:rPr>
              <a:t> власників контрагента;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належність чи неналежність кінцевих </a:t>
            </a:r>
            <a:r>
              <a:rPr lang="uk-UA" sz="1000" dirty="0" err="1">
                <a:solidFill>
                  <a:schemeClr val="bg1"/>
                </a:solidFill>
              </a:rPr>
              <a:t>бенефіціарних</a:t>
            </a:r>
            <a:r>
              <a:rPr lang="uk-UA" sz="1000" dirty="0">
                <a:solidFill>
                  <a:schemeClr val="bg1"/>
                </a:solidFill>
              </a:rPr>
              <a:t> власників контрагента до РЕР;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наявність інформації про контрагента чи його КБВ в </a:t>
            </a:r>
            <a:r>
              <a:rPr lang="uk-UA" sz="1000" dirty="0" err="1">
                <a:solidFill>
                  <a:schemeClr val="bg1"/>
                </a:solidFill>
              </a:rPr>
              <a:t>санкційних</a:t>
            </a:r>
            <a:r>
              <a:rPr lang="uk-UA" sz="1000" dirty="0">
                <a:solidFill>
                  <a:schemeClr val="bg1"/>
                </a:solidFill>
              </a:rPr>
              <a:t> списках,  кримінальних провадженнях, корупційних схемах, справах щодо відмивання коштів, незаконних операціях ін.</a:t>
            </a:r>
          </a:p>
        </p:txBody>
      </p:sp>
      <p:sp>
        <p:nvSpPr>
          <p:cNvPr id="10" name="Прямоугольник 14">
            <a:extLst>
              <a:ext uri="{FF2B5EF4-FFF2-40B4-BE49-F238E27FC236}">
                <a16:creationId xmlns:a16="http://schemas.microsoft.com/office/drawing/2014/main" id="{723938AC-BB56-0A97-5E0D-762F71417764}"/>
              </a:ext>
            </a:extLst>
          </p:cNvPr>
          <p:cNvSpPr/>
          <p:nvPr/>
        </p:nvSpPr>
        <p:spPr>
          <a:xfrm>
            <a:off x="2756152" y="4453876"/>
            <a:ext cx="37194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>
                <a:solidFill>
                  <a:schemeClr val="bg1"/>
                </a:solidFill>
              </a:rPr>
              <a:t>Відсутність комплексної  перевірки може спричинити такі наслідки: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відмова у співпраці з боку міжнародних банків;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блокування коштів Компанії у банку, який вважає операцію сумнівною;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неповернення ПДВ (20% від суми операції);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кримінальні провадження, включаючи звинувачення у роботі із фіктивними компаніями;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надмірна увага з боку контролюючих органів;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втрата ділової репутації;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негативна інформація в ЗМІ. 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br>
              <a:rPr lang="uk-UA" sz="1000" dirty="0">
                <a:solidFill>
                  <a:schemeClr val="bg1"/>
                </a:solidFill>
              </a:rPr>
            </a:b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Де перевірити надійність контрагента? - 18000.com.ua">
            <a:extLst>
              <a:ext uri="{FF2B5EF4-FFF2-40B4-BE49-F238E27FC236}">
                <a16:creationId xmlns:a16="http://schemas.microsoft.com/office/drawing/2014/main" id="{BF97B808-01D7-AC06-C3B5-F119D3B2F3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68" y="814440"/>
            <a:ext cx="5362870" cy="357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162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14">
            <a:extLst>
              <a:ext uri="{FF2B5EF4-FFF2-40B4-BE49-F238E27FC236}">
                <a16:creationId xmlns:a16="http://schemas.microsoft.com/office/drawing/2014/main" id="{C6A9489F-8057-E1B6-D65A-D8ACFAA70DA2}"/>
              </a:ext>
            </a:extLst>
          </p:cNvPr>
          <p:cNvSpPr/>
          <p:nvPr/>
        </p:nvSpPr>
        <p:spPr>
          <a:xfrm rot="16200000">
            <a:off x="6305805" y="985226"/>
            <a:ext cx="6429065" cy="53246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7">
            <a:extLst>
              <a:ext uri="{FF2B5EF4-FFF2-40B4-BE49-F238E27FC236}">
                <a16:creationId xmlns:a16="http://schemas.microsoft.com/office/drawing/2014/main" id="{35BA9BEB-8C2E-D274-812E-73C37A2A0EB1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4DC6425E-7215-DA2E-9402-3A378322ECC8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0" dirty="0">
                <a:latin typeface="+mn-lt"/>
              </a:rPr>
              <a:t>Які бувають перевірки </a:t>
            </a:r>
            <a:r>
              <a:rPr lang="en-US" sz="3600" b="0" dirty="0">
                <a:latin typeface="+mn-lt"/>
              </a:rPr>
              <a:t>KYC</a:t>
            </a:r>
            <a:r>
              <a:rPr lang="uk-UA" sz="3600" b="0" dirty="0">
                <a:latin typeface="+mn-lt"/>
              </a:rPr>
              <a:t>?</a:t>
            </a:r>
            <a:endParaRPr lang="ru-RU" sz="3600" b="0" dirty="0">
              <a:latin typeface="+mn-lt"/>
            </a:endParaRPr>
          </a:p>
        </p:txBody>
      </p:sp>
      <p:sp>
        <p:nvSpPr>
          <p:cNvPr id="9" name="Прямоугольник: скругленные углы 13">
            <a:extLst>
              <a:ext uri="{FF2B5EF4-FFF2-40B4-BE49-F238E27FC236}">
                <a16:creationId xmlns:a16="http://schemas.microsoft.com/office/drawing/2014/main" id="{2EBF4A0A-AD6B-46C9-C75A-74BF048350DC}"/>
              </a:ext>
            </a:extLst>
          </p:cNvPr>
          <p:cNvSpPr/>
          <p:nvPr/>
        </p:nvSpPr>
        <p:spPr>
          <a:xfrm rot="2689455">
            <a:off x="6550219" y="1044734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31">
            <a:extLst>
              <a:ext uri="{FF2B5EF4-FFF2-40B4-BE49-F238E27FC236}">
                <a16:creationId xmlns:a16="http://schemas.microsoft.com/office/drawing/2014/main" id="{2110011A-1D88-E998-AA50-FB980589DDD8}"/>
              </a:ext>
            </a:extLst>
          </p:cNvPr>
          <p:cNvSpPr/>
          <p:nvPr/>
        </p:nvSpPr>
        <p:spPr>
          <a:xfrm rot="2689455">
            <a:off x="6549378" y="2194007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углы 33">
            <a:extLst>
              <a:ext uri="{FF2B5EF4-FFF2-40B4-BE49-F238E27FC236}">
                <a16:creationId xmlns:a16="http://schemas.microsoft.com/office/drawing/2014/main" id="{D2B9AFB7-43C5-DB32-A095-72AFD36F79F9}"/>
              </a:ext>
            </a:extLst>
          </p:cNvPr>
          <p:cNvSpPr/>
          <p:nvPr/>
        </p:nvSpPr>
        <p:spPr>
          <a:xfrm rot="2689455">
            <a:off x="6549377" y="3239767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35">
            <a:extLst>
              <a:ext uri="{FF2B5EF4-FFF2-40B4-BE49-F238E27FC236}">
                <a16:creationId xmlns:a16="http://schemas.microsoft.com/office/drawing/2014/main" id="{B53CE3FF-A46D-8140-E363-BA2042A86D20}"/>
              </a:ext>
            </a:extLst>
          </p:cNvPr>
          <p:cNvSpPr/>
          <p:nvPr/>
        </p:nvSpPr>
        <p:spPr>
          <a:xfrm rot="2689455">
            <a:off x="6549377" y="4314252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: скругленные углы 35">
            <a:extLst>
              <a:ext uri="{FF2B5EF4-FFF2-40B4-BE49-F238E27FC236}">
                <a16:creationId xmlns:a16="http://schemas.microsoft.com/office/drawing/2014/main" id="{ADE16F35-80CA-9C2B-5150-6E5D0E13F727}"/>
              </a:ext>
            </a:extLst>
          </p:cNvPr>
          <p:cNvSpPr/>
          <p:nvPr/>
        </p:nvSpPr>
        <p:spPr>
          <a:xfrm rot="2689455">
            <a:off x="6563753" y="5312042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Місце для вмісту 3">
            <a:extLst>
              <a:ext uri="{FF2B5EF4-FFF2-40B4-BE49-F238E27FC236}">
                <a16:creationId xmlns:a16="http://schemas.microsoft.com/office/drawing/2014/main" id="{D8102D3D-89E9-154A-32CE-9591C948E41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062819"/>
              </p:ext>
            </p:extLst>
          </p:nvPr>
        </p:nvGraphicFramePr>
        <p:xfrm>
          <a:off x="203018" y="815074"/>
          <a:ext cx="5892982" cy="4094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Службова перевірка | АЛЬЯНС-БЕЗПЕКА">
            <a:extLst>
              <a:ext uri="{FF2B5EF4-FFF2-40B4-BE49-F238E27FC236}">
                <a16:creationId xmlns:a16="http://schemas.microsoft.com/office/drawing/2014/main" id="{ED82B1DF-9899-81EE-5398-B023C41C0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254" y="2500854"/>
            <a:ext cx="4603377" cy="194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75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4">
            <a:extLst>
              <a:ext uri="{FF2B5EF4-FFF2-40B4-BE49-F238E27FC236}">
                <a16:creationId xmlns:a16="http://schemas.microsoft.com/office/drawing/2014/main" id="{C3D8F1DF-1E93-A424-749A-18B0DD31D40D}"/>
              </a:ext>
            </a:extLst>
          </p:cNvPr>
          <p:cNvSpPr/>
          <p:nvPr/>
        </p:nvSpPr>
        <p:spPr>
          <a:xfrm rot="16200000">
            <a:off x="5473015" y="120608"/>
            <a:ext cx="1264378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1C2AF1-067B-ED51-7103-1F716B92511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27">
            <a:extLst>
              <a:ext uri="{FF2B5EF4-FFF2-40B4-BE49-F238E27FC236}">
                <a16:creationId xmlns:a16="http://schemas.microsoft.com/office/drawing/2014/main" id="{5B492AC4-596F-CA5F-416A-E632E0DF1A59}"/>
              </a:ext>
            </a:extLst>
          </p:cNvPr>
          <p:cNvSpPr/>
          <p:nvPr/>
        </p:nvSpPr>
        <p:spPr>
          <a:xfrm>
            <a:off x="1" y="-1125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4EED289-8EFE-CE05-706F-6C9E74C904EE}"/>
              </a:ext>
            </a:extLst>
          </p:cNvPr>
          <p:cNvSpPr txBox="1">
            <a:spLocks/>
          </p:cNvSpPr>
          <p:nvPr/>
        </p:nvSpPr>
        <p:spPr>
          <a:xfrm>
            <a:off x="2379481" y="117212"/>
            <a:ext cx="9450262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dirty="0">
                <a:latin typeface="+mn-lt"/>
              </a:rPr>
              <a:t>Навіщо проводити </a:t>
            </a:r>
            <a:r>
              <a:rPr lang="en-US" sz="3600" dirty="0">
                <a:latin typeface="+mn-lt"/>
              </a:rPr>
              <a:t>KYC</a:t>
            </a:r>
            <a:r>
              <a:rPr lang="uk-UA" sz="3600" dirty="0">
                <a:latin typeface="+mn-lt"/>
              </a:rPr>
              <a:t>?</a:t>
            </a:r>
            <a:endParaRPr lang="ru-RU" sz="36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B2FA94-CF26-9FD8-59E6-E9E04A7D2461}"/>
              </a:ext>
            </a:extLst>
          </p:cNvPr>
          <p:cNvSpPr txBox="1"/>
          <p:nvPr/>
        </p:nvSpPr>
        <p:spPr>
          <a:xfrm>
            <a:off x="105156" y="921028"/>
            <a:ext cx="11981687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base"/>
            <a:r>
              <a:rPr lang="uk-UA" sz="1400" b="1" dirty="0">
                <a:effectLst/>
                <a:ea typeface="Calibri" panose="020F0502020204030204" pitchFamily="34" charset="0"/>
              </a:rPr>
              <a:t>Компанія має слідкувати за тим, щоб кожен контрагент, з яким вона працює чи планує працювати, був перевірений та мав підтверджену благонадійність. Компанія не співпрацює з контрагентами, які причетні до терористичних режимів, знаходяться під санкціями, чи мають неблагонадійну репутацію. </a:t>
            </a:r>
            <a:endParaRPr lang="uk-UA" sz="1400" dirty="0">
              <a:effectLst/>
              <a:ea typeface="Calibri" panose="020F0502020204030204" pitchFamily="34" charset="0"/>
            </a:endParaRPr>
          </a:p>
          <a:p>
            <a:pPr algn="just" fontAlgn="base"/>
            <a:r>
              <a:rPr lang="uk-UA" sz="1400" dirty="0">
                <a:effectLst/>
                <a:ea typeface="Calibri" panose="020F0502020204030204" pitchFamily="34" charset="0"/>
              </a:rPr>
              <a:t> </a:t>
            </a:r>
          </a:p>
          <a:p>
            <a:pPr algn="just" fontAlgn="base"/>
            <a:r>
              <a:rPr lang="uk-UA" sz="1400" dirty="0">
                <a:effectLst/>
                <a:ea typeface="Calibri" panose="020F0502020204030204" pitchFamily="34" charset="0"/>
              </a:rPr>
              <a:t>Тому </a:t>
            </a:r>
            <a:r>
              <a:rPr lang="en-US" sz="1400" dirty="0">
                <a:ea typeface="Calibri" panose="020F0502020204030204" pitchFamily="34" charset="0"/>
              </a:rPr>
              <a:t>KYC </a:t>
            </a:r>
            <a:r>
              <a:rPr lang="uk-UA" sz="1400" dirty="0">
                <a:effectLst/>
                <a:ea typeface="Calibri" panose="020F0502020204030204" pitchFamily="34" charset="0"/>
              </a:rPr>
              <a:t>є необхідною та обов’язковою для усіх контрагентів перед будь-якою взаємодією з ними, як перший етап, за яким завжди слідує перевірка зі сторони банка.</a:t>
            </a:r>
            <a:r>
              <a:rPr lang="uk-UA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 </a:t>
            </a:r>
            <a:endParaRPr lang="uk-UA" sz="1400" dirty="0">
              <a:effectLst/>
              <a:ea typeface="Calibri" panose="020F0502020204030204" pitchFamily="34" charset="0"/>
            </a:endParaRPr>
          </a:p>
          <a:p>
            <a:pPr algn="just" fontAlgn="base"/>
            <a:r>
              <a:rPr lang="uk-UA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  </a:t>
            </a:r>
            <a:endParaRPr lang="uk-UA" sz="1400" dirty="0">
              <a:effectLst/>
              <a:ea typeface="Calibri" panose="020F0502020204030204" pitchFamily="34" charset="0"/>
            </a:endParaRPr>
          </a:p>
          <a:p>
            <a:pPr algn="just" fontAlgn="base"/>
            <a:r>
              <a:rPr lang="uk-UA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У разі оплати від українських підприємств на користь нерезидентів перевірка банку відбувається завжди і обов’язковою є подача повного пакету документів згідно чинного валютного законодавства.</a:t>
            </a:r>
            <a:r>
              <a:rPr lang="uk-UA" sz="1400" dirty="0">
                <a:effectLst/>
                <a:ea typeface="Calibri" panose="020F0502020204030204" pitchFamily="34" charset="0"/>
              </a:rPr>
              <a:t> </a:t>
            </a:r>
          </a:p>
          <a:p>
            <a:pPr algn="just" fontAlgn="base"/>
            <a:r>
              <a:rPr lang="uk-UA" sz="1400" dirty="0">
                <a:solidFill>
                  <a:srgbClr val="212121"/>
                </a:solidFill>
                <a:effectLst/>
                <a:ea typeface="Calibri" panose="020F0502020204030204" pitchFamily="34" charset="0"/>
              </a:rPr>
              <a:t>Але, разом з тим, банки можуть робити запити на додаткові документи і на рівні розрахунків від компаній нерезидентів групи.</a:t>
            </a:r>
            <a:endParaRPr lang="uk-UA" sz="1400" dirty="0">
              <a:effectLst/>
              <a:ea typeface="Calibri" panose="020F0502020204030204" pitchFamily="34" charset="0"/>
            </a:endParaRPr>
          </a:p>
          <a:p>
            <a:pPr algn="just"/>
            <a:endParaRPr lang="uk-UA" sz="1400" dirty="0">
              <a:effectLst/>
              <a:ea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uk-UA" sz="1400" dirty="0">
                <a:effectLst/>
                <a:ea typeface="Calibri" panose="020F0502020204030204" pitchFamily="34" charset="0"/>
              </a:rPr>
              <a:t> </a:t>
            </a:r>
            <a:r>
              <a:rPr lang="uk-UA" sz="1400" b="1" u="sng" dirty="0" err="1">
                <a:effectLst/>
                <a:ea typeface="Calibri" panose="020F0502020204030204" pitchFamily="34" charset="0"/>
              </a:rPr>
              <a:t>Високоризикові</a:t>
            </a:r>
            <a:r>
              <a:rPr lang="uk-UA" sz="1400" b="1" u="sng" dirty="0">
                <a:effectLst/>
                <a:ea typeface="Calibri" panose="020F0502020204030204" pitchFamily="34" charset="0"/>
              </a:rPr>
              <a:t> операції можуть наражати Компані</a:t>
            </a:r>
            <a:r>
              <a:rPr lang="uk-UA" sz="1400" b="1" u="sng" dirty="0">
                <a:ea typeface="Calibri" panose="020F0502020204030204" pitchFamily="34" charset="0"/>
              </a:rPr>
              <a:t>ю </a:t>
            </a:r>
            <a:r>
              <a:rPr lang="uk-UA" sz="1400" b="1" u="sng" dirty="0">
                <a:effectLst/>
                <a:ea typeface="Calibri" panose="020F0502020204030204" pitchFamily="34" charset="0"/>
              </a:rPr>
              <a:t>на такі наслідки як: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відмова у співпраці з боку банків;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блокування коштів у банку, який вважає операцію сумнівною;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неповернення ПДВ (20% від суми операції);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кримінальні провадження, включаючи звинувачення у роботі із фіктивними компаніями;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надмірна увага з боку контролюючих органів; </a:t>
            </a:r>
          </a:p>
          <a:p>
            <a:pPr algn="just">
              <a:spcAft>
                <a:spcPts val="245"/>
              </a:spcAft>
            </a:pPr>
            <a:r>
              <a:rPr lang="uk-UA" sz="1400" dirty="0">
                <a:effectLst/>
                <a:ea typeface="Calibri" panose="020F0502020204030204" pitchFamily="34" charset="0"/>
              </a:rPr>
              <a:t>- втрата ділової репутації; </a:t>
            </a:r>
          </a:p>
          <a:p>
            <a:pPr algn="just"/>
            <a:r>
              <a:rPr lang="uk-UA" sz="1400" dirty="0">
                <a:effectLst/>
                <a:ea typeface="Calibri" panose="020F0502020204030204" pitchFamily="34" charset="0"/>
              </a:rPr>
              <a:t>- негативна інформація в ЗМІ. </a:t>
            </a:r>
          </a:p>
          <a:p>
            <a:pPr marL="0" indent="0" algn="just">
              <a:buNone/>
            </a:pPr>
            <a:endParaRPr lang="uk-UA" sz="1400" dirty="0">
              <a:effectLst/>
              <a:ea typeface="Calibri" panose="020F0502020204030204" pitchFamily="34" charset="0"/>
            </a:endParaRPr>
          </a:p>
        </p:txBody>
      </p:sp>
      <p:pic>
        <p:nvPicPr>
          <p:cNvPr id="10" name="Picture 2" descr="EU sanctions, A key foreign and security policy instrument [Policy podcast]  | Epthinktank | European Parliament">
            <a:extLst>
              <a:ext uri="{FF2B5EF4-FFF2-40B4-BE49-F238E27FC236}">
                <a16:creationId xmlns:a16="http://schemas.microsoft.com/office/drawing/2014/main" id="{2D26BBB2-4F79-A1AD-3CD7-2DC8B8E8C1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709" y="803528"/>
            <a:ext cx="95250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131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рямоугольник 14">
            <a:extLst>
              <a:ext uri="{FF2B5EF4-FFF2-40B4-BE49-F238E27FC236}">
                <a16:creationId xmlns:a16="http://schemas.microsoft.com/office/drawing/2014/main" id="{58B1E172-91B1-6D82-283F-5613178C12ED}"/>
              </a:ext>
            </a:extLst>
          </p:cNvPr>
          <p:cNvSpPr/>
          <p:nvPr/>
        </p:nvSpPr>
        <p:spPr>
          <a:xfrm rot="16200000">
            <a:off x="-1260811" y="2070802"/>
            <a:ext cx="6061297" cy="3537984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373A189-DBA2-BC34-05AA-148DBF2EB221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27">
            <a:extLst>
              <a:ext uri="{FF2B5EF4-FFF2-40B4-BE49-F238E27FC236}">
                <a16:creationId xmlns:a16="http://schemas.microsoft.com/office/drawing/2014/main" id="{DECD0F6D-6127-EFD2-545A-F8F78056E00F}"/>
              </a:ext>
            </a:extLst>
          </p:cNvPr>
          <p:cNvSpPr/>
          <p:nvPr/>
        </p:nvSpPr>
        <p:spPr>
          <a:xfrm>
            <a:off x="1" y="-1126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FF7C50C-4B18-8826-114E-17622A897A4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0" dirty="0">
                <a:latin typeface="+mn-lt"/>
              </a:rPr>
              <a:t>Навіщо проводити KYC ?</a:t>
            </a:r>
            <a:endParaRPr lang="ru-RU" sz="3600" b="0" dirty="0">
              <a:latin typeface="+mn-lt"/>
            </a:endParaRPr>
          </a:p>
        </p:txBody>
      </p:sp>
      <p:sp>
        <p:nvSpPr>
          <p:cNvPr id="3" name="Текст 6">
            <a:extLst>
              <a:ext uri="{FF2B5EF4-FFF2-40B4-BE49-F238E27FC236}">
                <a16:creationId xmlns:a16="http://schemas.microsoft.com/office/drawing/2014/main" id="{056405B1-F1C2-F279-0535-D03E34B64BF8}"/>
              </a:ext>
            </a:extLst>
          </p:cNvPr>
          <p:cNvSpPr txBox="1">
            <a:spLocks/>
          </p:cNvSpPr>
          <p:nvPr/>
        </p:nvSpPr>
        <p:spPr>
          <a:xfrm>
            <a:off x="6386144" y="1322294"/>
            <a:ext cx="5365845" cy="33623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uk-UA" sz="1800"/>
              <a:t>Для дотримання міжнародних стандартів (КБВ, РЕР, стандарти ФАТФ (відмивання коштів та фінансування тероризму, санкційні обмеження, тощо («червоні прапорці»). </a:t>
            </a: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</a:rPr>
              <a:t>Це є загальною вимогою Групи розробки фінансових заходів боротьби з відмиванням грошей (</a:t>
            </a: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FATF</a:t>
            </a: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</a:rPr>
              <a:t>Для успішної взаємодії з банками та проведення платежів.</a:t>
            </a: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</a:rPr>
              <a:t>Для дотримання вимог інвесторів.</a:t>
            </a: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r>
              <a:rPr lang="uk-UA" sz="1800">
                <a:ea typeface="Calibri" panose="020F0502020204030204" pitchFamily="34" charset="0"/>
                <a:cs typeface="Times New Roman" panose="02020603050405020304" pitchFamily="18" charset="0"/>
              </a:rPr>
              <a:t>Для недопущення репутаційних ризиків.</a:t>
            </a: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endParaRPr lang="uk-UA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 fontAlgn="base">
              <a:spcAft>
                <a:spcPts val="2400"/>
              </a:spcAft>
              <a:buFont typeface="Wingdings" panose="05000000000000000000" pitchFamily="2" charset="2"/>
              <a:buChar char="v"/>
            </a:pPr>
            <a:endParaRPr lang="uk-UA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919CE2-352C-EBDD-962E-EE5F58D4B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173" y="1443609"/>
            <a:ext cx="3999688" cy="477076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916ED2-F5F1-8D95-D0E3-B4F7ABF552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7873" y="1247275"/>
            <a:ext cx="1623844" cy="233850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F2CBD4F-208C-6BE5-4D06-9A7A2E9AF3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9795" y="2165617"/>
            <a:ext cx="1623844" cy="2231786"/>
          </a:xfrm>
          <a:prstGeom prst="rect">
            <a:avLst/>
          </a:prstGeom>
        </p:spPr>
      </p:pic>
      <p:pic>
        <p:nvPicPr>
          <p:cNvPr id="11" name="Місце для вмісту 4">
            <a:extLst>
              <a:ext uri="{FF2B5EF4-FFF2-40B4-BE49-F238E27FC236}">
                <a16:creationId xmlns:a16="http://schemas.microsoft.com/office/drawing/2014/main" id="{FB212F27-2AC9-A1E1-2DBE-AD4BBD417B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4412" y="3789267"/>
            <a:ext cx="1623844" cy="2267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9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1C2AF1-067B-ED51-7103-1F716B92511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27">
            <a:extLst>
              <a:ext uri="{FF2B5EF4-FFF2-40B4-BE49-F238E27FC236}">
                <a16:creationId xmlns:a16="http://schemas.microsoft.com/office/drawing/2014/main" id="{5B492AC4-596F-CA5F-416A-E632E0DF1A59}"/>
              </a:ext>
            </a:extLst>
          </p:cNvPr>
          <p:cNvSpPr/>
          <p:nvPr/>
        </p:nvSpPr>
        <p:spPr>
          <a:xfrm>
            <a:off x="1" y="-1125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Заголовок 1">
            <a:extLst>
              <a:ext uri="{FF2B5EF4-FFF2-40B4-BE49-F238E27FC236}">
                <a16:creationId xmlns:a16="http://schemas.microsoft.com/office/drawing/2014/main" id="{43B5B169-F9F3-EF77-F79E-F4D2545C5535}"/>
              </a:ext>
            </a:extLst>
          </p:cNvPr>
          <p:cNvSpPr txBox="1">
            <a:spLocks/>
          </p:cNvSpPr>
          <p:nvPr/>
        </p:nvSpPr>
        <p:spPr>
          <a:xfrm>
            <a:off x="2374395" y="172570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3600" b="0" dirty="0">
                <a:latin typeface="+mn-lt"/>
              </a:rPr>
              <a:t>Що ми перевіряємо в рамках КУС</a:t>
            </a:r>
            <a:r>
              <a:rPr lang="en-US" sz="3600" b="0" dirty="0">
                <a:latin typeface="+mn-lt"/>
              </a:rPr>
              <a:t>?</a:t>
            </a:r>
            <a:endParaRPr lang="uk-UA" sz="3600" b="0" dirty="0">
              <a:latin typeface="+mn-lt"/>
            </a:endParaRPr>
          </a:p>
        </p:txBody>
      </p:sp>
      <p:sp>
        <p:nvSpPr>
          <p:cNvPr id="2" name="Текст 4">
            <a:extLst>
              <a:ext uri="{FF2B5EF4-FFF2-40B4-BE49-F238E27FC236}">
                <a16:creationId xmlns:a16="http://schemas.microsoft.com/office/drawing/2014/main" id="{C4EE83BB-1E32-2E1D-DB35-7BEFFD1F9DDB}"/>
              </a:ext>
            </a:extLst>
          </p:cNvPr>
          <p:cNvSpPr txBox="1">
            <a:spLocks/>
          </p:cNvSpPr>
          <p:nvPr/>
        </p:nvSpPr>
        <p:spPr>
          <a:xfrm>
            <a:off x="5463535" y="1358829"/>
            <a:ext cx="6028254" cy="478409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1800" dirty="0"/>
              <a:t>Кінцевий </a:t>
            </a:r>
            <a:r>
              <a:rPr lang="uk-UA" sz="1800" dirty="0" err="1"/>
              <a:t>бенефіціарний</a:t>
            </a:r>
            <a:r>
              <a:rPr lang="uk-UA" sz="1800" dirty="0"/>
              <a:t> власник (КБВ)</a:t>
            </a:r>
          </a:p>
          <a:p>
            <a:pPr algn="just"/>
            <a:r>
              <a:rPr lang="uk-UA" sz="1800" dirty="0"/>
              <a:t>РЕР </a:t>
            </a:r>
          </a:p>
          <a:p>
            <a:pPr algn="just"/>
            <a:r>
              <a:rPr lang="uk-UA" sz="1800" dirty="0"/>
              <a:t>Чи є контрагент чи КБВ в </a:t>
            </a:r>
            <a:r>
              <a:rPr lang="uk-UA" sz="1800" dirty="0" err="1"/>
              <a:t>санкційних</a:t>
            </a:r>
            <a:r>
              <a:rPr lang="uk-UA" sz="1800" dirty="0"/>
              <a:t> списках? </a:t>
            </a:r>
          </a:p>
          <a:p>
            <a:pPr algn="just"/>
            <a:r>
              <a:rPr lang="uk-UA" sz="1800" dirty="0"/>
              <a:t>Репутаційні ризики – залученість у кримінальні провадження, міжнародні скандали, </a:t>
            </a:r>
            <a:r>
              <a:rPr lang="uk-UA" sz="1800" dirty="0" err="1"/>
              <a:t>інш</a:t>
            </a:r>
            <a:r>
              <a:rPr lang="uk-UA" sz="1800" dirty="0"/>
              <a:t>.</a:t>
            </a:r>
          </a:p>
          <a:p>
            <a:pPr algn="just"/>
            <a:r>
              <a:rPr lang="uk-UA" sz="1800" dirty="0"/>
              <a:t>Обмеження, встановлені щодо компанії-контрагента</a:t>
            </a:r>
          </a:p>
          <a:p>
            <a:pPr algn="just"/>
            <a:r>
              <a:rPr lang="en-US" sz="1800" dirty="0"/>
              <a:t>Substance</a:t>
            </a:r>
            <a:endParaRPr lang="uk-UA" sz="1800" dirty="0"/>
          </a:p>
          <a:p>
            <a:pPr algn="just"/>
            <a:r>
              <a:rPr lang="uk-UA" sz="1800" dirty="0" err="1"/>
              <a:t>Санкційні</a:t>
            </a:r>
            <a:r>
              <a:rPr lang="uk-UA" sz="1800" dirty="0"/>
              <a:t> обмеження </a:t>
            </a:r>
          </a:p>
          <a:p>
            <a:pPr algn="just"/>
            <a:r>
              <a:rPr lang="uk-UA" sz="1800" dirty="0"/>
              <a:t>Репутаційні ризики</a:t>
            </a:r>
          </a:p>
          <a:p>
            <a:pPr algn="just"/>
            <a:r>
              <a:rPr lang="uk-UA" sz="1800" dirty="0"/>
              <a:t>Так звані «червоні прапорці» (в </a:t>
            </a:r>
            <a:r>
              <a:rPr lang="uk-UA" sz="1800" dirty="0" err="1"/>
              <a:t>т.ч</a:t>
            </a:r>
            <a:r>
              <a:rPr lang="uk-UA" sz="1800" dirty="0"/>
              <a:t>. бізнес-суть операції)</a:t>
            </a:r>
            <a:endParaRPr lang="en-US" sz="1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C350CCC-C628-B65E-7E7B-F4CFD0DBB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06501" y="1673352"/>
            <a:ext cx="5428457" cy="2484317"/>
          </a:xfrm>
          <a:prstGeom prst="rect">
            <a:avLst/>
          </a:prstGeom>
        </p:spPr>
      </p:pic>
      <p:sp>
        <p:nvSpPr>
          <p:cNvPr id="6" name="Прямоугольник 14">
            <a:extLst>
              <a:ext uri="{FF2B5EF4-FFF2-40B4-BE49-F238E27FC236}">
                <a16:creationId xmlns:a16="http://schemas.microsoft.com/office/drawing/2014/main" id="{37FB3065-A970-27AA-485C-D9C2E35210EF}"/>
              </a:ext>
            </a:extLst>
          </p:cNvPr>
          <p:cNvSpPr/>
          <p:nvPr/>
        </p:nvSpPr>
        <p:spPr>
          <a:xfrm rot="16200000">
            <a:off x="5473015" y="120608"/>
            <a:ext cx="1264378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8826741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4">
            <a:extLst>
              <a:ext uri="{FF2B5EF4-FFF2-40B4-BE49-F238E27FC236}">
                <a16:creationId xmlns:a16="http://schemas.microsoft.com/office/drawing/2014/main" id="{C3D8F1DF-1E93-A424-749A-18B0DD31D40D}"/>
              </a:ext>
            </a:extLst>
          </p:cNvPr>
          <p:cNvSpPr/>
          <p:nvPr/>
        </p:nvSpPr>
        <p:spPr>
          <a:xfrm rot="16200000">
            <a:off x="5473015" y="120608"/>
            <a:ext cx="1264378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1C2AF1-067B-ED51-7103-1F716B92511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27">
            <a:extLst>
              <a:ext uri="{FF2B5EF4-FFF2-40B4-BE49-F238E27FC236}">
                <a16:creationId xmlns:a16="http://schemas.microsoft.com/office/drawing/2014/main" id="{5B492AC4-596F-CA5F-416A-E632E0DF1A59}"/>
              </a:ext>
            </a:extLst>
          </p:cNvPr>
          <p:cNvSpPr/>
          <p:nvPr/>
        </p:nvSpPr>
        <p:spPr>
          <a:xfrm>
            <a:off x="1" y="-1125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аголовок 1">
            <a:extLst>
              <a:ext uri="{FF2B5EF4-FFF2-40B4-BE49-F238E27FC236}">
                <a16:creationId xmlns:a16="http://schemas.microsoft.com/office/drawing/2014/main" id="{E7145895-35AA-23A0-A549-C92752DB4C1C}"/>
              </a:ext>
            </a:extLst>
          </p:cNvPr>
          <p:cNvSpPr txBox="1">
            <a:spLocks/>
          </p:cNvSpPr>
          <p:nvPr/>
        </p:nvSpPr>
        <p:spPr>
          <a:xfrm>
            <a:off x="1207008" y="172570"/>
            <a:ext cx="10641397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0" dirty="0">
                <a:latin typeface="+mn-lt"/>
              </a:rPr>
              <a:t>Хто такий Кінцевий </a:t>
            </a:r>
            <a:r>
              <a:rPr lang="uk-UA" sz="3600" b="0" dirty="0" err="1">
                <a:latin typeface="+mn-lt"/>
              </a:rPr>
              <a:t>беніфіціарний</a:t>
            </a:r>
            <a:r>
              <a:rPr lang="uk-UA" sz="3600" b="0" dirty="0">
                <a:latin typeface="+mn-lt"/>
              </a:rPr>
              <a:t> власник («КБВ»)</a:t>
            </a:r>
            <a:endParaRPr lang="uk-UA" sz="3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Місце для тексту 3">
            <a:extLst>
              <a:ext uri="{FF2B5EF4-FFF2-40B4-BE49-F238E27FC236}">
                <a16:creationId xmlns:a16="http://schemas.microsoft.com/office/drawing/2014/main" id="{B57BF2CB-EDA1-C2C5-B6BD-18E87C7755DC}"/>
              </a:ext>
            </a:extLst>
          </p:cNvPr>
          <p:cNvSpPr txBox="1">
            <a:spLocks/>
          </p:cNvSpPr>
          <p:nvPr/>
        </p:nvSpPr>
        <p:spPr>
          <a:xfrm>
            <a:off x="5555693" y="988771"/>
            <a:ext cx="6110442" cy="33851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rgbClr val="003A5D"/>
                </a:solidFill>
                <a:latin typeface="Newton Italic" panose="0202050307040609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Кінцевого </a:t>
            </a:r>
            <a:r>
              <a:rPr lang="uk-UA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бенефіціарного</a:t>
            </a: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власника («КБВ») зазвичай визначають як «живу фізичну особу, яка є кінцевим власником компанії або правовідносин, отримує від них вигоду або контролює їх (прямо чи опосередковано)».</a:t>
            </a:r>
          </a:p>
          <a:p>
            <a:pPr algn="just"/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Обсяг інформації яку необхідно зазначити для можливості здійснення перевірки «КБВ»: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Країна громадянства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Стать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Дату народження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Рівень (частка) </a:t>
            </a:r>
            <a:r>
              <a:rPr lang="uk-UA" sz="18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бенефіціарного</a:t>
            </a:r>
            <a:r>
              <a:rPr lang="uk-UA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володіння</a:t>
            </a:r>
          </a:p>
          <a:p>
            <a:pPr algn="just"/>
            <a:endParaRPr lang="uk-UA" sz="11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uk-UA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 сьогодні розкриття інформації про </a:t>
            </a:r>
            <a:r>
              <a:rPr lang="uk-UA" sz="1800" b="1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бенефіціарну</a:t>
            </a:r>
            <a:r>
              <a:rPr lang="uk-UA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власність є ключовою вимогою міжнародних та національних регуляторів</a:t>
            </a:r>
          </a:p>
          <a:p>
            <a:pPr algn="just"/>
            <a:endParaRPr lang="uk-UA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2" descr="Компанії без бенефіціарів — хто за це відповідає — Опендатабот">
            <a:extLst>
              <a:ext uri="{FF2B5EF4-FFF2-40B4-BE49-F238E27FC236}">
                <a16:creationId xmlns:a16="http://schemas.microsoft.com/office/drawing/2014/main" id="{E0AF3940-F907-A914-F9D0-0BF80079F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70" y="1213151"/>
            <a:ext cx="4891830" cy="260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147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4">
            <a:extLst>
              <a:ext uri="{FF2B5EF4-FFF2-40B4-BE49-F238E27FC236}">
                <a16:creationId xmlns:a16="http://schemas.microsoft.com/office/drawing/2014/main" id="{C3D8F1DF-1E93-A424-749A-18B0DD31D40D}"/>
              </a:ext>
            </a:extLst>
          </p:cNvPr>
          <p:cNvSpPr/>
          <p:nvPr/>
        </p:nvSpPr>
        <p:spPr>
          <a:xfrm rot="16200000">
            <a:off x="5473015" y="120608"/>
            <a:ext cx="1264378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1C2AF1-067B-ED51-7103-1F716B92511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27">
            <a:extLst>
              <a:ext uri="{FF2B5EF4-FFF2-40B4-BE49-F238E27FC236}">
                <a16:creationId xmlns:a16="http://schemas.microsoft.com/office/drawing/2014/main" id="{5B492AC4-596F-CA5F-416A-E632E0DF1A59}"/>
              </a:ext>
            </a:extLst>
          </p:cNvPr>
          <p:cNvSpPr/>
          <p:nvPr/>
        </p:nvSpPr>
        <p:spPr>
          <a:xfrm>
            <a:off x="1" y="-1125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4EED289-8EFE-CE05-706F-6C9E74C904EE}"/>
              </a:ext>
            </a:extLst>
          </p:cNvPr>
          <p:cNvSpPr txBox="1">
            <a:spLocks/>
          </p:cNvSpPr>
          <p:nvPr/>
        </p:nvSpPr>
        <p:spPr>
          <a:xfrm>
            <a:off x="2379481" y="117212"/>
            <a:ext cx="9450262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0" dirty="0">
                <a:latin typeface="+mn-lt"/>
              </a:rPr>
              <a:t>Хто такі </a:t>
            </a:r>
            <a:r>
              <a:rPr lang="en-US" sz="3600" b="0" dirty="0">
                <a:latin typeface="+mn-lt"/>
              </a:rPr>
              <a:t>PEP</a:t>
            </a:r>
            <a:r>
              <a:rPr lang="uk-UA" sz="3600" b="0" dirty="0">
                <a:latin typeface="+mn-lt"/>
              </a:rPr>
              <a:t>?</a:t>
            </a:r>
            <a:endParaRPr lang="uk-UA" sz="3600" b="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B7F7AA-3C79-ABEB-0F3B-07A15C81C319}"/>
              </a:ext>
            </a:extLst>
          </p:cNvPr>
          <p:cNvSpPr txBox="1"/>
          <p:nvPr/>
        </p:nvSpPr>
        <p:spPr>
          <a:xfrm>
            <a:off x="2816353" y="1089396"/>
            <a:ext cx="9375647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b="1" i="0" dirty="0">
                <a:solidFill>
                  <a:srgbClr val="000000"/>
                </a:solidFill>
                <a:effectLst/>
              </a:rPr>
              <a:t>PEP «</a:t>
            </a:r>
            <a:r>
              <a:rPr lang="ru-RU" b="1" i="0" dirty="0" err="1">
                <a:solidFill>
                  <a:srgbClr val="000000"/>
                </a:solidFill>
                <a:effectLst/>
              </a:rPr>
              <a:t>політично</a:t>
            </a:r>
            <a:r>
              <a:rPr lang="ru-RU" b="1" i="0" dirty="0">
                <a:solidFill>
                  <a:srgbClr val="000000"/>
                </a:solidFill>
                <a:effectLst/>
              </a:rPr>
              <a:t> </a:t>
            </a:r>
            <a:r>
              <a:rPr lang="ru-RU" b="1" i="0" dirty="0" err="1">
                <a:solidFill>
                  <a:srgbClr val="000000"/>
                </a:solidFill>
                <a:effectLst/>
              </a:rPr>
              <a:t>значущі</a:t>
            </a:r>
            <a:r>
              <a:rPr lang="ru-RU" b="1" i="0" dirty="0">
                <a:solidFill>
                  <a:srgbClr val="000000"/>
                </a:solidFill>
                <a:effectLst/>
              </a:rPr>
              <a:t> особи» </a:t>
            </a:r>
            <a:r>
              <a:rPr lang="ru-RU" b="0" i="0" dirty="0">
                <a:solidFill>
                  <a:srgbClr val="000000"/>
                </a:solidFill>
                <a:effectLst/>
              </a:rPr>
              <a:t>- </a:t>
            </a:r>
            <a:r>
              <a:rPr lang="uk-UA" b="0" i="0" dirty="0">
                <a:solidFill>
                  <a:srgbClr val="000000"/>
                </a:solidFill>
                <a:effectLst/>
              </a:rPr>
              <a:t>особи, що (ймовірно) займають важливі державні посади. </a:t>
            </a:r>
          </a:p>
          <a:p>
            <a:pPr algn="just"/>
            <a:endParaRPr lang="uk-UA" dirty="0">
              <a:solidFill>
                <a:srgbClr val="000000"/>
              </a:solidFill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b="1" i="0" dirty="0">
                <a:solidFill>
                  <a:srgbClr val="2B2B2B"/>
                </a:solidFill>
                <a:effectLst/>
              </a:rPr>
              <a:t>національні публічні діячі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b="1" i="0" dirty="0">
                <a:solidFill>
                  <a:srgbClr val="2B2B2B"/>
                </a:solidFill>
                <a:effectLst/>
              </a:rPr>
              <a:t>іноземні публічні діячі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b="1" i="0" dirty="0">
                <a:solidFill>
                  <a:srgbClr val="2B2B2B"/>
                </a:solidFill>
                <a:effectLst/>
              </a:rPr>
              <a:t>діячі, що виконують публічні функції в міжнародних організаціях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b="1" i="0" dirty="0">
                <a:solidFill>
                  <a:srgbClr val="2B2B2B"/>
                </a:solidFill>
                <a:effectLst/>
              </a:rPr>
              <a:t>їх пов’язані особи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uk-UA" b="1" i="0" dirty="0">
                <a:solidFill>
                  <a:srgbClr val="2B2B2B"/>
                </a:solidFill>
                <a:effectLst/>
              </a:rPr>
              <a:t>члени їх сімей</a:t>
            </a:r>
          </a:p>
          <a:p>
            <a:pPr algn="just"/>
            <a:endParaRPr lang="uk-UA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en-US" b="0" i="1" dirty="0">
                <a:solidFill>
                  <a:srgbClr val="000000"/>
                </a:solidFill>
                <a:effectLst/>
              </a:rPr>
              <a:t>PEP </a:t>
            </a:r>
            <a:r>
              <a:rPr lang="uk-UA" b="0" i="1" dirty="0">
                <a:solidFill>
                  <a:srgbClr val="000000"/>
                </a:solidFill>
                <a:effectLst/>
              </a:rPr>
              <a:t>умовно діляться на «токсичних» та ні.</a:t>
            </a:r>
            <a:r>
              <a:rPr lang="en-US" b="0" i="1" dirty="0">
                <a:solidFill>
                  <a:srgbClr val="000000"/>
                </a:solidFill>
                <a:effectLst/>
              </a:rPr>
              <a:t> </a:t>
            </a:r>
            <a:r>
              <a:rPr lang="uk-UA" b="0" i="1" dirty="0">
                <a:solidFill>
                  <a:srgbClr val="000000"/>
                </a:solidFill>
                <a:effectLst/>
              </a:rPr>
              <a:t>З токсичними взаємодія не рекомендована.</a:t>
            </a:r>
            <a:endParaRPr lang="en-US" b="0" i="1" dirty="0">
              <a:solidFill>
                <a:srgbClr val="000000"/>
              </a:solidFill>
              <a:effectLst/>
            </a:endParaRPr>
          </a:p>
          <a:p>
            <a:pPr algn="just"/>
            <a:endParaRPr lang="uk-UA" b="0" i="1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uk-UA" b="0" i="0" dirty="0">
                <a:solidFill>
                  <a:srgbClr val="000000"/>
                </a:solidFill>
                <a:effectLst/>
              </a:rPr>
              <a:t>Перелік приблизно однаковий в усіх країнах та відповідає рекомендаціям </a:t>
            </a:r>
            <a:r>
              <a:rPr lang="en-US" b="0" i="0" dirty="0">
                <a:solidFill>
                  <a:srgbClr val="000000"/>
                </a:solidFill>
                <a:effectLst/>
              </a:rPr>
              <a:t>FATF.</a:t>
            </a:r>
          </a:p>
          <a:p>
            <a:pPr algn="just"/>
            <a:endParaRPr lang="uk-UA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uk-UA" dirty="0" err="1">
                <a:solidFill>
                  <a:srgbClr val="000000"/>
                </a:solidFill>
              </a:rPr>
              <a:t>Комплаєнс</a:t>
            </a:r>
            <a:r>
              <a:rPr lang="uk-UA" dirty="0">
                <a:solidFill>
                  <a:srgbClr val="000000"/>
                </a:solidFill>
              </a:rPr>
              <a:t> вивчає можливий вплив РЕР на бізнес-операцію, за необхідності – рекомендує корекційні заходи або у критичних випадках – рекомендує утриматись від співпраці.</a:t>
            </a:r>
            <a:endParaRPr lang="uk-UA" dirty="0"/>
          </a:p>
        </p:txBody>
      </p:sp>
      <p:pic>
        <p:nvPicPr>
          <p:cNvPr id="7" name="Picture 4" descr="7 Open Sources to Find PEP Information">
            <a:extLst>
              <a:ext uri="{FF2B5EF4-FFF2-40B4-BE49-F238E27FC236}">
                <a16:creationId xmlns:a16="http://schemas.microsoft.com/office/drawing/2014/main" id="{6CE7640E-6E6B-3D1C-9C93-73515DD79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477" y="1735555"/>
            <a:ext cx="210502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695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5561</TotalTime>
  <Words>757</Words>
  <Application>Microsoft Office PowerPoint</Application>
  <PresentationFormat>Широкий екран</PresentationFormat>
  <Paragraphs>89</Paragraphs>
  <Slides>8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Wingdings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Shtoiko Maryna</dc:creator>
  <cp:lastModifiedBy>Алтуніна Анастасія</cp:lastModifiedBy>
  <cp:revision>47</cp:revision>
  <cp:lastPrinted>2023-11-09T07:03:38Z</cp:lastPrinted>
  <dcterms:created xsi:type="dcterms:W3CDTF">2023-06-20T18:42:10Z</dcterms:created>
  <dcterms:modified xsi:type="dcterms:W3CDTF">2023-12-12T10:32:34Z</dcterms:modified>
</cp:coreProperties>
</file>